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0" r:id="rId4"/>
    <p:sldMasterId id="2147483763" r:id="rId5"/>
    <p:sldMasterId id="2147483776" r:id="rId6"/>
  </p:sldMasterIdLst>
  <p:notesMasterIdLst>
    <p:notesMasterId r:id="rId12"/>
  </p:notesMasterIdLst>
  <p:sldIdLst>
    <p:sldId id="256" r:id="rId7"/>
    <p:sldId id="278" r:id="rId8"/>
    <p:sldId id="264" r:id="rId9"/>
    <p:sldId id="289" r:id="rId10"/>
    <p:sldId id="277" r:id="rId11"/>
  </p:sldIdLst>
  <p:sldSz cx="9144000" cy="5143500" type="screen16x9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B24"/>
    <a:srgbClr val="D99694"/>
    <a:srgbClr val="51B086"/>
    <a:srgbClr val="6CB926"/>
    <a:srgbClr val="285742"/>
    <a:srgbClr val="FF8A00"/>
    <a:srgbClr val="7CC132"/>
    <a:srgbClr val="008ECE"/>
    <a:srgbClr val="515151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Tmavý štý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Bez štýlu, bez mrie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61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01481142525241"/>
          <c:y val="5.763213936449689E-2"/>
          <c:w val="0.7899852066108114"/>
          <c:h val="0.942367796172031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denne, takmer denne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B6-4260-9DA7-523CBC99372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B6-4260-9DA7-523CBC99372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B6-4260-9DA7-523CBC99372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Proxima Nova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Hárok1!$A$2:$A$15</c:f>
              <c:strCache>
                <c:ptCount val="14"/>
                <c:pt idx="0">
                  <c:v>EXPRES</c:v>
                </c:pt>
                <c:pt idx="1">
                  <c:v>FUN RÁDIO</c:v>
                </c:pt>
                <c:pt idx="2">
                  <c:v>EUROPA 2</c:v>
                </c:pt>
                <c:pt idx="3">
                  <c:v>ANTÉNA ROCK</c:v>
                </c:pt>
                <c:pt idx="4">
                  <c:v>RÁDIO SLOVENSKO</c:v>
                </c:pt>
                <c:pt idx="5">
                  <c:v>VLNA</c:v>
                </c:pt>
                <c:pt idx="6">
                  <c:v>VIVA</c:v>
                </c:pt>
                <c:pt idx="7">
                  <c:v>JEMNÉ</c:v>
                </c:pt>
                <c:pt idx="8">
                  <c:v>FM RÁDIO</c:v>
                </c:pt>
                <c:pt idx="9">
                  <c:v>BEST FM</c:v>
                </c:pt>
                <c:pt idx="10">
                  <c:v>SiTy</c:v>
                </c:pt>
                <c:pt idx="11">
                  <c:v>REGINA</c:v>
                </c:pt>
                <c:pt idx="12">
                  <c:v>DEVÍN</c:v>
                </c:pt>
                <c:pt idx="13">
                  <c:v>THE END</c:v>
                </c:pt>
              </c:strCache>
            </c:strRef>
          </c:cat>
          <c:val>
            <c:numRef>
              <c:f>Hárok1!$B$2:$B$15</c:f>
              <c:numCache>
                <c:formatCode>General</c:formatCode>
                <c:ptCount val="14"/>
                <c:pt idx="0">
                  <c:v>17</c:v>
                </c:pt>
                <c:pt idx="1">
                  <c:v>19.8</c:v>
                </c:pt>
                <c:pt idx="2">
                  <c:v>11.8</c:v>
                </c:pt>
                <c:pt idx="3">
                  <c:v>14</c:v>
                </c:pt>
                <c:pt idx="4">
                  <c:v>14</c:v>
                </c:pt>
                <c:pt idx="5">
                  <c:v>9.8000000000000007</c:v>
                </c:pt>
                <c:pt idx="6">
                  <c:v>6.5</c:v>
                </c:pt>
                <c:pt idx="7">
                  <c:v>5.3</c:v>
                </c:pt>
                <c:pt idx="8">
                  <c:v>4</c:v>
                </c:pt>
                <c:pt idx="9">
                  <c:v>2.2999999999999998</c:v>
                </c:pt>
                <c:pt idx="10">
                  <c:v>1.5</c:v>
                </c:pt>
                <c:pt idx="11">
                  <c:v>0.3</c:v>
                </c:pt>
                <c:pt idx="12">
                  <c:v>0.3</c:v>
                </c:pt>
                <c:pt idx="1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31-48B4-946A-33AB81F632AA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niekoľkokrát týždenne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80-4CE0-8325-331081B5EDF2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FB-4B2E-9B07-6168EC0AA5B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FB-4B2E-9B07-6168EC0AA5B9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FB-4B2E-9B07-6168EC0AA5B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Proxima Nova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Hárok1!$A$2:$A$15</c:f>
              <c:strCache>
                <c:ptCount val="14"/>
                <c:pt idx="0">
                  <c:v>EXPRES</c:v>
                </c:pt>
                <c:pt idx="1">
                  <c:v>FUN RÁDIO</c:v>
                </c:pt>
                <c:pt idx="2">
                  <c:v>EUROPA 2</c:v>
                </c:pt>
                <c:pt idx="3">
                  <c:v>ANTÉNA ROCK</c:v>
                </c:pt>
                <c:pt idx="4">
                  <c:v>RÁDIO SLOVENSKO</c:v>
                </c:pt>
                <c:pt idx="5">
                  <c:v>VLNA</c:v>
                </c:pt>
                <c:pt idx="6">
                  <c:v>VIVA</c:v>
                </c:pt>
                <c:pt idx="7">
                  <c:v>JEMNÉ</c:v>
                </c:pt>
                <c:pt idx="8">
                  <c:v>FM RÁDIO</c:v>
                </c:pt>
                <c:pt idx="9">
                  <c:v>BEST FM</c:v>
                </c:pt>
                <c:pt idx="10">
                  <c:v>SiTy</c:v>
                </c:pt>
                <c:pt idx="11">
                  <c:v>REGINA</c:v>
                </c:pt>
                <c:pt idx="12">
                  <c:v>DEVÍN</c:v>
                </c:pt>
                <c:pt idx="13">
                  <c:v>THE END</c:v>
                </c:pt>
              </c:strCache>
            </c:strRef>
          </c:cat>
          <c:val>
            <c:numRef>
              <c:f>Hárok1!$C$2:$C$15</c:f>
              <c:numCache>
                <c:formatCode>General</c:formatCode>
                <c:ptCount val="14"/>
                <c:pt idx="0">
                  <c:v>28</c:v>
                </c:pt>
                <c:pt idx="1">
                  <c:v>24.3</c:v>
                </c:pt>
                <c:pt idx="2">
                  <c:v>19.3</c:v>
                </c:pt>
                <c:pt idx="3">
                  <c:v>13.8</c:v>
                </c:pt>
                <c:pt idx="4">
                  <c:v>13</c:v>
                </c:pt>
                <c:pt idx="5">
                  <c:v>16</c:v>
                </c:pt>
                <c:pt idx="6">
                  <c:v>17.5</c:v>
                </c:pt>
                <c:pt idx="7">
                  <c:v>15.5</c:v>
                </c:pt>
                <c:pt idx="8">
                  <c:v>6.3</c:v>
                </c:pt>
                <c:pt idx="9">
                  <c:v>6.3</c:v>
                </c:pt>
                <c:pt idx="10">
                  <c:v>4</c:v>
                </c:pt>
                <c:pt idx="11">
                  <c:v>3.5</c:v>
                </c:pt>
                <c:pt idx="12">
                  <c:v>3.3</c:v>
                </c:pt>
                <c:pt idx="1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31-48B4-946A-33AB81F632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487615800"/>
        <c:axId val="487615472"/>
      </c:barChart>
      <c:catAx>
        <c:axId val="4876158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 Lt" panose="02000506030000020004" pitchFamily="50" charset="0"/>
                <a:ea typeface="+mn-ea"/>
                <a:cs typeface="+mn-cs"/>
              </a:defRPr>
            </a:pPr>
            <a:endParaRPr lang="sk-SK"/>
          </a:p>
        </c:txPr>
        <c:crossAx val="487615472"/>
        <c:crosses val="autoZero"/>
        <c:auto val="1"/>
        <c:lblAlgn val="ctr"/>
        <c:lblOffset val="100"/>
        <c:noMultiLvlLbl val="0"/>
      </c:catAx>
      <c:valAx>
        <c:axId val="487615472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48761580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70065998382089223"/>
          <c:y val="0.69115066657538027"/>
          <c:w val="0.21365383809077421"/>
          <c:h val="0.164889022695941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roxima Nova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01479338918855"/>
          <c:y val="5.7632096632833009E-2"/>
          <c:w val="0.7899852066108114"/>
          <c:h val="0.782323974218149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denne, takmer denne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Proxima Nova Cn Rg" panose="02000506030000020004" pitchFamily="50" charset="0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Hárok1!$A$2:$A$4</c:f>
              <c:strCache>
                <c:ptCount val="3"/>
                <c:pt idx="0">
                  <c:v>3.vlna</c:v>
                </c:pt>
                <c:pt idx="1">
                  <c:v>2.vlna</c:v>
                </c:pt>
                <c:pt idx="2">
                  <c:v>1.vlna</c:v>
                </c:pt>
              </c:strCache>
            </c:strRef>
          </c:cat>
          <c:val>
            <c:numRef>
              <c:f>Hárok1!$B$2:$B$4</c:f>
              <c:numCache>
                <c:formatCode>General</c:formatCode>
                <c:ptCount val="3"/>
                <c:pt idx="0">
                  <c:v>6.5</c:v>
                </c:pt>
                <c:pt idx="1">
                  <c:v>4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31-48B4-946A-33AB81F632AA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niekoľkokrát týždenne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D0-4EB2-8BF2-40200EE4609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Proxima Nova Cn Rg" panose="02000506030000020004" pitchFamily="50" charset="0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Hárok1!$A$2:$A$4</c:f>
              <c:strCache>
                <c:ptCount val="3"/>
                <c:pt idx="0">
                  <c:v>3.vlna</c:v>
                </c:pt>
                <c:pt idx="1">
                  <c:v>2.vlna</c:v>
                </c:pt>
                <c:pt idx="2">
                  <c:v>1.vlna</c:v>
                </c:pt>
              </c:strCache>
            </c:strRef>
          </c:cat>
          <c:val>
            <c:numRef>
              <c:f>Hárok1!$C$2:$C$4</c:f>
              <c:numCache>
                <c:formatCode>General</c:formatCode>
                <c:ptCount val="3"/>
                <c:pt idx="0">
                  <c:v>17.5</c:v>
                </c:pt>
                <c:pt idx="1">
                  <c:v>16.8</c:v>
                </c:pt>
                <c:pt idx="2">
                  <c:v>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31-48B4-946A-33AB81F632AA}"/>
            </c:ext>
          </c:extLst>
        </c:ser>
        <c:ser>
          <c:idx val="2"/>
          <c:order val="2"/>
          <c:tx>
            <c:strRef>
              <c:f>Hárok1!$D$1</c:f>
              <c:strCache>
                <c:ptCount val="1"/>
                <c:pt idx="0">
                  <c:v>raz týždenne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Proxima Nova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Hárok1!$A$2:$A$4</c:f>
              <c:strCache>
                <c:ptCount val="3"/>
                <c:pt idx="0">
                  <c:v>3.vlna</c:v>
                </c:pt>
                <c:pt idx="1">
                  <c:v>2.vlna</c:v>
                </c:pt>
                <c:pt idx="2">
                  <c:v>1.vlna</c:v>
                </c:pt>
              </c:strCache>
            </c:strRef>
          </c:cat>
          <c:val>
            <c:numRef>
              <c:f>Hárok1!$D$2:$D$4</c:f>
              <c:numCache>
                <c:formatCode>General</c:formatCode>
                <c:ptCount val="3"/>
                <c:pt idx="0">
                  <c:v>10.8</c:v>
                </c:pt>
                <c:pt idx="1">
                  <c:v>13</c:v>
                </c:pt>
                <c:pt idx="2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FB-46E2-A9A3-B94AECFA49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487615800"/>
        <c:axId val="487615472"/>
      </c:barChart>
      <c:catAx>
        <c:axId val="4876158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 Lt" panose="02000506030000020004" pitchFamily="50" charset="0"/>
                <a:ea typeface="+mn-ea"/>
                <a:cs typeface="+mn-cs"/>
              </a:defRPr>
            </a:pPr>
            <a:endParaRPr lang="sk-SK"/>
          </a:p>
        </c:txPr>
        <c:crossAx val="487615472"/>
        <c:crosses val="autoZero"/>
        <c:auto val="1"/>
        <c:lblAlgn val="ctr"/>
        <c:lblOffset val="100"/>
        <c:noMultiLvlLbl val="0"/>
      </c:catAx>
      <c:valAx>
        <c:axId val="487615472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487615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480527135101711"/>
          <c:y val="0.86919614914831167"/>
          <c:w val="0.69211623925726451"/>
          <c:h val="9.74646047086716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roxima Nova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30B525-03E5-4898-8B34-55C971EAED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5BE177-2568-4FA5-A6C7-D4A8705AD51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66B0AB-6D04-48FF-BAC2-D433F261476F}" type="datetimeFigureOut">
              <a:rPr lang="en-GB" altLang="en-US"/>
              <a:pPr/>
              <a:t>30/10/2019</a:t>
            </a:fld>
            <a:endParaRPr lang="en-GB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2D68B72-EC81-46B4-8A7E-1ABE853035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B1128E4-53A1-465F-B6BA-F033FA3A41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C1826-10C8-4F5E-9858-2D45FFC829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6CF00-D22B-4012-BA1F-F32DBAA96A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2BA9E0-6EAA-47C2-86C7-38960E38EA3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rtboard 6.png">
            <a:extLst>
              <a:ext uri="{FF2B5EF4-FFF2-40B4-BE49-F238E27FC236}">
                <a16:creationId xmlns:a16="http://schemas.microsoft.com/office/drawing/2014/main" id="{4CBA0D1E-2C8D-4EBB-9518-5FA18E1E4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cap="all" spc="300">
                <a:solidFill>
                  <a:schemeClr val="bg1"/>
                </a:solidFill>
                <a:latin typeface="Proxima Nova Bold"/>
                <a:cs typeface="Proxima Nova Bold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43557"/>
            <a:ext cx="6400800" cy="11187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 i="0" cap="all" spc="300">
                <a:solidFill>
                  <a:schemeClr val="bg1"/>
                </a:solidFill>
                <a:latin typeface="Proxima Nova Regular"/>
                <a:cs typeface="Proxima Nova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006850" y="4699000"/>
            <a:ext cx="1136650" cy="3556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1000" b="1" i="0">
                <a:solidFill>
                  <a:schemeClr val="bg1">
                    <a:lumMod val="85000"/>
                  </a:schemeClr>
                </a:solidFill>
                <a:latin typeface="Proxima Nova Bold"/>
                <a:cs typeface="Proxima Nova Bold"/>
              </a:defRPr>
            </a:lvl1pPr>
          </a:lstStyle>
          <a:p>
            <a:pPr lvl="0"/>
            <a:r>
              <a:rPr lang="sk-SK" noProof="0"/>
              <a:t>Kliknutím na ikonu pridáte obrázok</a:t>
            </a:r>
            <a:endParaRPr lang="en-US" noProof="0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2D9CA1C9-CFD5-44AE-B80C-2F298E11E2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1333" b="24364"/>
          <a:stretch/>
        </p:blipFill>
        <p:spPr>
          <a:xfrm>
            <a:off x="4100772" y="4620909"/>
            <a:ext cx="942455" cy="51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49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žová Kapitola -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3">
            <a:extLst>
              <a:ext uri="{FF2B5EF4-FFF2-40B4-BE49-F238E27FC236}">
                <a16:creationId xmlns:a16="http://schemas.microsoft.com/office/drawing/2014/main" id="{664B3E29-68D2-4704-B668-363DC99A1F0D}"/>
              </a:ext>
            </a:extLst>
          </p:cNvPr>
          <p:cNvSpPr/>
          <p:nvPr/>
        </p:nvSpPr>
        <p:spPr>
          <a:xfrm>
            <a:off x="1038225" y="1019175"/>
            <a:ext cx="6300788" cy="25400"/>
          </a:xfrm>
          <a:prstGeom prst="parallelogram">
            <a:avLst/>
          </a:prstGeom>
          <a:solidFill>
            <a:srgbClr val="FF8A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837860" y="2645529"/>
            <a:ext cx="6516595" cy="1628423"/>
          </a:xfrm>
          <a:prstGeom prst="rect">
            <a:avLst/>
          </a:prstGeom>
        </p:spPr>
        <p:txBody>
          <a:bodyPr lIns="0" tIns="72000" rIns="0" bIns="72000"/>
          <a:lstStyle>
            <a:lvl1pPr marL="216000" indent="-216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Arial"/>
              <a:buChar char="•"/>
              <a:defRPr lang="en-US" sz="1400" kern="800" cap="none" baseline="0" dirty="0">
                <a:solidFill>
                  <a:srgbClr val="FF8A00"/>
                </a:solidFill>
                <a:latin typeface="Proxima Nova"/>
                <a:cs typeface="Proxima Nova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1038225" y="1053996"/>
            <a:ext cx="6316230" cy="621857"/>
          </a:xfrm>
          <a:prstGeom prst="rect">
            <a:avLst/>
          </a:prstGeom>
        </p:spPr>
        <p:txBody>
          <a:bodyPr lIns="0" tIns="72000" rIns="0" bIns="72000"/>
          <a:lstStyle>
            <a:lvl1pPr marL="0" indent="0">
              <a:buNone/>
              <a:defRPr lang="en-US" sz="1400" b="1" i="0" kern="800" cap="all" spc="240" dirty="0">
                <a:solidFill>
                  <a:srgbClr val="FF8A00"/>
                </a:solidFill>
                <a:latin typeface="Proxima Nova"/>
                <a:cs typeface="Proxima Nova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038225" y="611319"/>
            <a:ext cx="6316230" cy="405787"/>
          </a:xfrm>
          <a:prstGeom prst="rect">
            <a:avLst/>
          </a:prstGeom>
        </p:spPr>
        <p:txBody>
          <a:bodyPr lIns="0" tIns="72000" rIns="0" bIns="72000"/>
          <a:lstStyle>
            <a:lvl1pPr marL="0" indent="0">
              <a:buNone/>
              <a:defRPr lang="en-US" sz="1400" b="1" i="0" kern="800" cap="all" spc="100" baseline="0" dirty="0">
                <a:solidFill>
                  <a:srgbClr val="FF8A00"/>
                </a:solidFill>
                <a:latin typeface="Proxima Nova"/>
                <a:cs typeface="Proxima Nova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310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žová Kapitola - Nadp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3">
            <a:extLst>
              <a:ext uri="{FF2B5EF4-FFF2-40B4-BE49-F238E27FC236}">
                <a16:creationId xmlns:a16="http://schemas.microsoft.com/office/drawing/2014/main" id="{28090426-3717-4F29-837D-0F573BA2800B}"/>
              </a:ext>
            </a:extLst>
          </p:cNvPr>
          <p:cNvSpPr/>
          <p:nvPr/>
        </p:nvSpPr>
        <p:spPr>
          <a:xfrm>
            <a:off x="1038225" y="1019175"/>
            <a:ext cx="6300788" cy="25400"/>
          </a:xfrm>
          <a:prstGeom prst="parallelogram">
            <a:avLst/>
          </a:prstGeom>
          <a:solidFill>
            <a:srgbClr val="FF8A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038225" y="2645529"/>
            <a:ext cx="6316230" cy="1628423"/>
          </a:xfrm>
          <a:prstGeom prst="rect">
            <a:avLst/>
          </a:prstGeom>
        </p:spPr>
        <p:txBody>
          <a:bodyPr lIns="0" tIns="72000" rIns="0" b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FontTx/>
              <a:buNone/>
              <a:defRPr lang="en-US" sz="1400" kern="800" cap="all" baseline="0" dirty="0">
                <a:solidFill>
                  <a:srgbClr val="FF8A00"/>
                </a:solidFill>
                <a:latin typeface="Proxima Nova"/>
                <a:cs typeface="Proxima Nova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1038225" y="1053996"/>
            <a:ext cx="6316230" cy="621857"/>
          </a:xfrm>
          <a:prstGeom prst="rect">
            <a:avLst/>
          </a:prstGeom>
        </p:spPr>
        <p:txBody>
          <a:bodyPr lIns="0" tIns="72000" rIns="0" bIns="72000"/>
          <a:lstStyle>
            <a:lvl1pPr marL="0" indent="0">
              <a:buNone/>
              <a:defRPr lang="en-US" sz="1400" b="1" i="0" kern="800" cap="all" spc="240" dirty="0">
                <a:solidFill>
                  <a:srgbClr val="FF8A00"/>
                </a:solidFill>
                <a:latin typeface="Proxima Nova"/>
                <a:cs typeface="Proxima Nova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038225" y="611319"/>
            <a:ext cx="6316230" cy="405787"/>
          </a:xfrm>
          <a:prstGeom prst="rect">
            <a:avLst/>
          </a:prstGeom>
        </p:spPr>
        <p:txBody>
          <a:bodyPr lIns="0" tIns="72000" rIns="0" bIns="72000"/>
          <a:lstStyle>
            <a:lvl1pPr marL="0" indent="0">
              <a:buNone/>
              <a:defRPr lang="en-US" sz="1400" b="1" i="0" kern="800" cap="all" spc="100" baseline="0" dirty="0">
                <a:solidFill>
                  <a:srgbClr val="FF8A00"/>
                </a:solidFill>
                <a:latin typeface="Proxima Nova"/>
                <a:cs typeface="Proxima Nova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7172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mavo-zelená Kapitola -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3">
            <a:extLst>
              <a:ext uri="{FF2B5EF4-FFF2-40B4-BE49-F238E27FC236}">
                <a16:creationId xmlns:a16="http://schemas.microsoft.com/office/drawing/2014/main" id="{B77788E5-EC44-4CC3-BB72-763CD89BF88A}"/>
              </a:ext>
            </a:extLst>
          </p:cNvPr>
          <p:cNvSpPr/>
          <p:nvPr/>
        </p:nvSpPr>
        <p:spPr>
          <a:xfrm>
            <a:off x="1038225" y="1019175"/>
            <a:ext cx="6300788" cy="25400"/>
          </a:xfrm>
          <a:prstGeom prst="parallelogram">
            <a:avLst/>
          </a:prstGeom>
          <a:solidFill>
            <a:srgbClr val="28574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837860" y="2645529"/>
            <a:ext cx="6516595" cy="1628423"/>
          </a:xfrm>
          <a:prstGeom prst="rect">
            <a:avLst/>
          </a:prstGeom>
        </p:spPr>
        <p:txBody>
          <a:bodyPr lIns="0" tIns="72000" rIns="0" bIns="72000"/>
          <a:lstStyle>
            <a:lvl1pPr marL="216000" indent="-216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Arial"/>
              <a:buChar char="•"/>
              <a:defRPr lang="en-US" sz="1400" kern="800" cap="none" baseline="0" dirty="0">
                <a:solidFill>
                  <a:srgbClr val="285742"/>
                </a:solidFill>
                <a:latin typeface="Proxima Nova"/>
                <a:cs typeface="Proxima Nova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1038225" y="1053996"/>
            <a:ext cx="6316230" cy="621857"/>
          </a:xfrm>
          <a:prstGeom prst="rect">
            <a:avLst/>
          </a:prstGeom>
        </p:spPr>
        <p:txBody>
          <a:bodyPr lIns="0" tIns="72000" rIns="0" bIns="72000"/>
          <a:lstStyle>
            <a:lvl1pPr marL="0" indent="0">
              <a:buNone/>
              <a:defRPr lang="en-US" sz="1400" b="1" i="0" kern="800" cap="all" spc="240" dirty="0">
                <a:solidFill>
                  <a:srgbClr val="285742"/>
                </a:solidFill>
                <a:latin typeface="Proxima Nova"/>
                <a:cs typeface="Proxima Nova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038225" y="611319"/>
            <a:ext cx="6316230" cy="405787"/>
          </a:xfrm>
          <a:prstGeom prst="rect">
            <a:avLst/>
          </a:prstGeom>
        </p:spPr>
        <p:txBody>
          <a:bodyPr lIns="0" tIns="72000" rIns="0" bIns="72000"/>
          <a:lstStyle>
            <a:lvl1pPr marL="0" indent="0">
              <a:buNone/>
              <a:defRPr lang="en-US" sz="1400" b="1" i="0" kern="800" cap="all" spc="100" baseline="0" dirty="0">
                <a:solidFill>
                  <a:srgbClr val="285742"/>
                </a:solidFill>
                <a:latin typeface="Proxima Nova"/>
                <a:cs typeface="Proxima Nova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4456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mavo-zelená Kapitola - Nadp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3">
            <a:extLst>
              <a:ext uri="{FF2B5EF4-FFF2-40B4-BE49-F238E27FC236}">
                <a16:creationId xmlns:a16="http://schemas.microsoft.com/office/drawing/2014/main" id="{E99070AC-C257-4F2D-A11E-5FC29C6D5A72}"/>
              </a:ext>
            </a:extLst>
          </p:cNvPr>
          <p:cNvSpPr/>
          <p:nvPr/>
        </p:nvSpPr>
        <p:spPr>
          <a:xfrm>
            <a:off x="1038225" y="1019175"/>
            <a:ext cx="6300788" cy="25400"/>
          </a:xfrm>
          <a:prstGeom prst="parallelogram">
            <a:avLst/>
          </a:prstGeom>
          <a:solidFill>
            <a:srgbClr val="28574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038225" y="2645529"/>
            <a:ext cx="6316230" cy="1628423"/>
          </a:xfrm>
          <a:prstGeom prst="rect">
            <a:avLst/>
          </a:prstGeom>
        </p:spPr>
        <p:txBody>
          <a:bodyPr lIns="0" tIns="72000" rIns="0" b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FontTx/>
              <a:buNone/>
              <a:defRPr lang="en-US" sz="1400" kern="800" cap="all" baseline="0" dirty="0">
                <a:solidFill>
                  <a:srgbClr val="285742"/>
                </a:solidFill>
                <a:latin typeface="Proxima Nova"/>
                <a:cs typeface="Proxima Nova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1038225" y="1053996"/>
            <a:ext cx="6316230" cy="621857"/>
          </a:xfrm>
          <a:prstGeom prst="rect">
            <a:avLst/>
          </a:prstGeom>
        </p:spPr>
        <p:txBody>
          <a:bodyPr lIns="0" tIns="72000" rIns="0" bIns="72000"/>
          <a:lstStyle>
            <a:lvl1pPr marL="0" indent="0">
              <a:buNone/>
              <a:defRPr lang="en-US" sz="1400" b="1" i="0" kern="800" cap="all" spc="240" dirty="0">
                <a:solidFill>
                  <a:srgbClr val="285742"/>
                </a:solidFill>
                <a:latin typeface="Proxima Nova"/>
                <a:cs typeface="Proxima Nova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038225" y="611319"/>
            <a:ext cx="6316230" cy="405787"/>
          </a:xfrm>
          <a:prstGeom prst="rect">
            <a:avLst/>
          </a:prstGeom>
        </p:spPr>
        <p:txBody>
          <a:bodyPr lIns="0" tIns="72000" rIns="0" bIns="72000"/>
          <a:lstStyle>
            <a:lvl1pPr marL="0" indent="0">
              <a:buNone/>
              <a:defRPr lang="en-US" sz="1400" b="1" i="0" kern="800" cap="all" spc="100" baseline="0" dirty="0">
                <a:solidFill>
                  <a:srgbClr val="285742"/>
                </a:solidFill>
                <a:latin typeface="Proxima Nova"/>
                <a:cs typeface="Proxima Nova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684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akladny slide prezenta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CEDC4E7D-BDC0-4137-B140-6347FEE0E00E}"/>
              </a:ext>
            </a:extLst>
          </p:cNvPr>
          <p:cNvSpPr txBox="1"/>
          <p:nvPr/>
        </p:nvSpPr>
        <p:spPr>
          <a:xfrm>
            <a:off x="7981950" y="4686300"/>
            <a:ext cx="839788" cy="1539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eaLnBrk="1" hangingPunct="1"/>
            <a:r>
              <a:rPr lang="en-GB" altLang="en-US" sz="1000" b="1">
                <a:solidFill>
                  <a:srgbClr val="D9D9D9"/>
                </a:solidFill>
                <a:latin typeface="Proxima Nova" charset="0"/>
              </a:rPr>
              <a:t>slide </a:t>
            </a:r>
            <a:fld id="{8F508E3E-8D34-4AB4-AA22-2863ABCA9A9D}" type="slidenum">
              <a:rPr lang="en-GB" altLang="en-US" sz="900" b="1">
                <a:solidFill>
                  <a:srgbClr val="D9D9D9"/>
                </a:solidFill>
                <a:latin typeface="Proxima Nova" charset="0"/>
              </a:rPr>
              <a:pPr eaLnBrk="1" hangingPunct="1"/>
              <a:t>‹#›</a:t>
            </a:fld>
            <a:endParaRPr lang="en-GB" altLang="en-US" sz="900" b="1">
              <a:solidFill>
                <a:srgbClr val="D9D9D9"/>
              </a:solidFill>
              <a:latin typeface="Proxima Nova" charset="0"/>
            </a:endParaRPr>
          </a:p>
        </p:txBody>
      </p:sp>
      <p:sp>
        <p:nvSpPr>
          <p:cNvPr id="6" name="Parallelogram 4">
            <a:extLst>
              <a:ext uri="{FF2B5EF4-FFF2-40B4-BE49-F238E27FC236}">
                <a16:creationId xmlns:a16="http://schemas.microsoft.com/office/drawing/2014/main" id="{6DACC7F3-E8D6-458E-9CAB-33E52503DEF4}"/>
              </a:ext>
            </a:extLst>
          </p:cNvPr>
          <p:cNvSpPr/>
          <p:nvPr/>
        </p:nvSpPr>
        <p:spPr>
          <a:xfrm>
            <a:off x="1038225" y="1019175"/>
            <a:ext cx="6300788" cy="25400"/>
          </a:xfrm>
          <a:prstGeom prst="parallelogram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1038225" y="1090886"/>
            <a:ext cx="6316230" cy="584967"/>
          </a:xfrm>
          <a:prstGeom prst="rect">
            <a:avLst/>
          </a:prstGeom>
        </p:spPr>
        <p:txBody>
          <a:bodyPr lIns="0" tIns="72000" rIns="0" bIns="72000"/>
          <a:lstStyle>
            <a:lvl1pPr marL="0" indent="0">
              <a:buNone/>
              <a:defRPr lang="en-US" sz="800" b="1" i="0" kern="800" cap="all" spc="130" dirty="0">
                <a:solidFill>
                  <a:schemeClr val="bg1">
                    <a:lumMod val="65000"/>
                  </a:schemeClr>
                </a:solidFill>
                <a:latin typeface="Proxima Nova"/>
                <a:cs typeface="Proxima Nova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038225" y="611319"/>
            <a:ext cx="6316230" cy="405787"/>
          </a:xfrm>
          <a:prstGeom prst="rect">
            <a:avLst/>
          </a:prstGeom>
        </p:spPr>
        <p:txBody>
          <a:bodyPr lIns="0" tIns="72000" rIns="0" bIns="72000"/>
          <a:lstStyle>
            <a:lvl1pPr marL="0" indent="0">
              <a:buNone/>
              <a:defRPr lang="en-US" sz="1400" b="1" i="0" kern="800" cap="all" spc="240" baseline="0" dirty="0">
                <a:solidFill>
                  <a:srgbClr val="515151"/>
                </a:solidFill>
                <a:latin typeface="Proxima Nova"/>
                <a:cs typeface="Proxima Nova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837860" y="1881383"/>
            <a:ext cx="6516595" cy="2260822"/>
          </a:xfrm>
          <a:prstGeom prst="rect">
            <a:avLst/>
          </a:prstGeom>
        </p:spPr>
        <p:txBody>
          <a:bodyPr lIns="0" tIns="72000" rIns="0" bIns="72000"/>
          <a:lstStyle>
            <a:lvl1pPr marL="216000" indent="-216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Arial"/>
              <a:buChar char="•"/>
              <a:defRPr lang="en-US" sz="1200" kern="800" cap="none" spc="110" baseline="0" dirty="0">
                <a:solidFill>
                  <a:srgbClr val="515151"/>
                </a:solidFill>
                <a:latin typeface="Proxima Nova"/>
                <a:cs typeface="Proxima Nova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731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elená Kapitola - Nadp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3">
            <a:extLst>
              <a:ext uri="{FF2B5EF4-FFF2-40B4-BE49-F238E27FC236}">
                <a16:creationId xmlns:a16="http://schemas.microsoft.com/office/drawing/2014/main" id="{88D726B7-C5C4-42BC-BB34-08F281742AB6}"/>
              </a:ext>
            </a:extLst>
          </p:cNvPr>
          <p:cNvSpPr/>
          <p:nvPr/>
        </p:nvSpPr>
        <p:spPr>
          <a:xfrm>
            <a:off x="1038225" y="1019175"/>
            <a:ext cx="6300788" cy="25400"/>
          </a:xfrm>
          <a:prstGeom prst="parallelogram">
            <a:avLst/>
          </a:prstGeom>
          <a:solidFill>
            <a:srgbClr val="7CC13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038225" y="2645529"/>
            <a:ext cx="6316230" cy="1628423"/>
          </a:xfrm>
          <a:prstGeom prst="rect">
            <a:avLst/>
          </a:prstGeom>
        </p:spPr>
        <p:txBody>
          <a:bodyPr lIns="0" tIns="72000" rIns="0" b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FontTx/>
              <a:buNone/>
              <a:defRPr lang="en-US" sz="1400" kern="800" cap="all" baseline="0" dirty="0">
                <a:solidFill>
                  <a:srgbClr val="7CC132"/>
                </a:solidFill>
                <a:latin typeface="Proxima Nova"/>
                <a:cs typeface="Proxima Nova Bold"/>
              </a:defRPr>
            </a:lvl1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1038225" y="1053996"/>
            <a:ext cx="6316230" cy="621857"/>
          </a:xfrm>
          <a:prstGeom prst="rect">
            <a:avLst/>
          </a:prstGeom>
        </p:spPr>
        <p:txBody>
          <a:bodyPr lIns="0" tIns="72000" rIns="0" bIns="72000"/>
          <a:lstStyle>
            <a:lvl1pPr marL="0" indent="0">
              <a:buNone/>
              <a:defRPr lang="en-US" sz="1400" b="1" i="0" kern="800" cap="all" spc="240" dirty="0">
                <a:solidFill>
                  <a:srgbClr val="7CC132"/>
                </a:solidFill>
                <a:latin typeface="Proxima Nova"/>
                <a:cs typeface="Proxima Nova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038225" y="611319"/>
            <a:ext cx="6316230" cy="405787"/>
          </a:xfrm>
          <a:prstGeom prst="rect">
            <a:avLst/>
          </a:prstGeom>
        </p:spPr>
        <p:txBody>
          <a:bodyPr lIns="0" tIns="72000" rIns="0" bIns="72000"/>
          <a:lstStyle>
            <a:lvl1pPr marL="0" indent="0">
              <a:buNone/>
              <a:defRPr lang="en-US" sz="1400" b="1" i="0" kern="800" cap="all" spc="100" baseline="0" dirty="0">
                <a:solidFill>
                  <a:srgbClr val="7CC132"/>
                </a:solidFill>
                <a:latin typeface="Proxima Nova"/>
                <a:cs typeface="Proxima Nova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5518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Závereč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rtboard 6 copy 2.png">
            <a:extLst>
              <a:ext uri="{FF2B5EF4-FFF2-40B4-BE49-F238E27FC236}">
                <a16:creationId xmlns:a16="http://schemas.microsoft.com/office/drawing/2014/main" id="{4E7C7AA2-AE33-42DE-86D4-11DA42FCD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B2672C-E4DA-4EFC-A391-F943A448B3F8}"/>
              </a:ext>
            </a:extLst>
          </p:cNvPr>
          <p:cNvSpPr txBox="1"/>
          <p:nvPr/>
        </p:nvSpPr>
        <p:spPr>
          <a:xfrm>
            <a:off x="3705225" y="4768850"/>
            <a:ext cx="173355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700" spc="80" dirty="0">
                <a:solidFill>
                  <a:schemeClr val="bg1"/>
                </a:solidFill>
                <a:latin typeface="+mn-lt"/>
                <a:ea typeface="+mn-ea"/>
              </a:rPr>
              <a:t>www.crystal</a:t>
            </a:r>
            <a:r>
              <a:rPr lang="en-US" sz="900" b="1" kern="700" spc="80" dirty="0">
                <a:solidFill>
                  <a:schemeClr val="bg1"/>
                </a:solidFill>
                <a:latin typeface="+mn-lt"/>
                <a:ea typeface="+mn-ea"/>
              </a:rPr>
              <a:t>research</a:t>
            </a:r>
            <a:r>
              <a:rPr lang="en-US" sz="900" kern="700" spc="80" dirty="0">
                <a:solidFill>
                  <a:schemeClr val="bg1"/>
                </a:solidFill>
                <a:latin typeface="+mn-lt"/>
                <a:ea typeface="+mn-ea"/>
              </a:rPr>
              <a:t>.eu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29100"/>
            <a:ext cx="8229600" cy="3683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 b="1" kern="700" spc="100" baseline="0">
                <a:solidFill>
                  <a:schemeClr val="bg1"/>
                </a:solidFill>
                <a:latin typeface="Proxima Nova Bold"/>
                <a:cs typeface="Proxima Nova 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470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- upravovatelny 8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>
            <a:extLst>
              <a:ext uri="{FF2B5EF4-FFF2-40B4-BE49-F238E27FC236}">
                <a16:creationId xmlns:a16="http://schemas.microsoft.com/office/drawing/2014/main" id="{FC101137-7DFD-4978-81C6-469C3B8AF257}"/>
              </a:ext>
            </a:extLst>
          </p:cNvPr>
          <p:cNvSpPr/>
          <p:nvPr/>
        </p:nvSpPr>
        <p:spPr>
          <a:xfrm>
            <a:off x="3927475" y="1465263"/>
            <a:ext cx="1154113" cy="1135062"/>
          </a:xfrm>
          <a:prstGeom prst="rect">
            <a:avLst/>
          </a:prstGeom>
          <a:solidFill>
            <a:srgbClr val="6CB9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66E541A0-611B-4755-A442-BF2F954E4955}"/>
              </a:ext>
            </a:extLst>
          </p:cNvPr>
          <p:cNvSpPr/>
          <p:nvPr/>
        </p:nvSpPr>
        <p:spPr>
          <a:xfrm>
            <a:off x="5465763" y="1465263"/>
            <a:ext cx="1154112" cy="1135062"/>
          </a:xfrm>
          <a:prstGeom prst="rect">
            <a:avLst/>
          </a:prstGeom>
          <a:solidFill>
            <a:srgbClr val="FF8A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C0842D59-E6CE-4987-A012-84C0DB8F2D37}"/>
              </a:ext>
            </a:extLst>
          </p:cNvPr>
          <p:cNvSpPr/>
          <p:nvPr/>
        </p:nvSpPr>
        <p:spPr>
          <a:xfrm>
            <a:off x="7002463" y="1465263"/>
            <a:ext cx="1154112" cy="1135062"/>
          </a:xfrm>
          <a:prstGeom prst="rect">
            <a:avLst/>
          </a:prstGeom>
          <a:solidFill>
            <a:srgbClr val="28574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id="{155B5019-B236-40BD-A972-F852E70C424D}"/>
              </a:ext>
            </a:extLst>
          </p:cNvPr>
          <p:cNvSpPr/>
          <p:nvPr/>
        </p:nvSpPr>
        <p:spPr>
          <a:xfrm>
            <a:off x="2403475" y="3878263"/>
            <a:ext cx="1154113" cy="11366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ectangle 6">
            <a:extLst>
              <a:ext uri="{FF2B5EF4-FFF2-40B4-BE49-F238E27FC236}">
                <a16:creationId xmlns:a16="http://schemas.microsoft.com/office/drawing/2014/main" id="{4349F6B4-D0B8-46BA-BE5B-5B30F701B84E}"/>
              </a:ext>
            </a:extLst>
          </p:cNvPr>
          <p:cNvSpPr/>
          <p:nvPr/>
        </p:nvSpPr>
        <p:spPr>
          <a:xfrm>
            <a:off x="5465763" y="3878263"/>
            <a:ext cx="1154112" cy="11366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7">
            <a:extLst>
              <a:ext uri="{FF2B5EF4-FFF2-40B4-BE49-F238E27FC236}">
                <a16:creationId xmlns:a16="http://schemas.microsoft.com/office/drawing/2014/main" id="{22C2FD0F-3CE1-4EB8-A9B7-FE62E0E0FBF5}"/>
              </a:ext>
            </a:extLst>
          </p:cNvPr>
          <p:cNvSpPr/>
          <p:nvPr/>
        </p:nvSpPr>
        <p:spPr>
          <a:xfrm>
            <a:off x="3927475" y="3878263"/>
            <a:ext cx="1154113" cy="11366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8">
            <a:extLst>
              <a:ext uri="{FF2B5EF4-FFF2-40B4-BE49-F238E27FC236}">
                <a16:creationId xmlns:a16="http://schemas.microsoft.com/office/drawing/2014/main" id="{963A4FFA-E16D-41EC-B1DB-2E434F740A5D}"/>
              </a:ext>
            </a:extLst>
          </p:cNvPr>
          <p:cNvSpPr/>
          <p:nvPr/>
        </p:nvSpPr>
        <p:spPr>
          <a:xfrm>
            <a:off x="2403475" y="1465263"/>
            <a:ext cx="1154113" cy="1135062"/>
          </a:xfrm>
          <a:prstGeom prst="rect">
            <a:avLst/>
          </a:prstGeom>
          <a:solidFill>
            <a:srgbClr val="008E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54BC8AF4-A7B0-4F44-A7AD-5F23407CD3FA}"/>
              </a:ext>
            </a:extLst>
          </p:cNvPr>
          <p:cNvSpPr/>
          <p:nvPr/>
        </p:nvSpPr>
        <p:spPr>
          <a:xfrm>
            <a:off x="7002463" y="3878263"/>
            <a:ext cx="1154112" cy="1136650"/>
          </a:xfrm>
          <a:prstGeom prst="rect">
            <a:avLst/>
          </a:prstGeom>
          <a:solidFill>
            <a:srgbClr val="51B08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TextBox 10">
            <a:extLst>
              <a:ext uri="{FF2B5EF4-FFF2-40B4-BE49-F238E27FC236}">
                <a16:creationId xmlns:a16="http://schemas.microsoft.com/office/drawing/2014/main" id="{9E4C29F7-3C68-4621-99F9-3DCAED1EDEC2}"/>
              </a:ext>
            </a:extLst>
          </p:cNvPr>
          <p:cNvSpPr txBox="1"/>
          <p:nvPr/>
        </p:nvSpPr>
        <p:spPr>
          <a:xfrm>
            <a:off x="1038225" y="361950"/>
            <a:ext cx="923925" cy="257175"/>
          </a:xfrm>
          <a:prstGeom prst="rect">
            <a:avLst/>
          </a:prstGeom>
          <a:noFill/>
        </p:spPr>
        <p:txBody>
          <a:bodyPr lIns="0" tIns="0" bIns="72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eaLnBrk="1" hangingPunct="1"/>
            <a:r>
              <a:rPr lang="en-GB" altLang="en-US" sz="1200" b="1">
                <a:solidFill>
                  <a:srgbClr val="515151"/>
                </a:solidFill>
                <a:latin typeface="Proxima Nova Bold" pitchFamily="126" charset="0"/>
              </a:rPr>
              <a:t>ÚVOD</a:t>
            </a:r>
          </a:p>
        </p:txBody>
      </p:sp>
      <p:sp>
        <p:nvSpPr>
          <p:cNvPr id="41" name="TextBox 11">
            <a:extLst>
              <a:ext uri="{FF2B5EF4-FFF2-40B4-BE49-F238E27FC236}">
                <a16:creationId xmlns:a16="http://schemas.microsoft.com/office/drawing/2014/main" id="{46B997F6-C80F-4440-AE91-9F6039720263}"/>
              </a:ext>
            </a:extLst>
          </p:cNvPr>
          <p:cNvSpPr txBox="1"/>
          <p:nvPr/>
        </p:nvSpPr>
        <p:spPr>
          <a:xfrm>
            <a:off x="2403475" y="361950"/>
            <a:ext cx="923925" cy="257175"/>
          </a:xfrm>
          <a:prstGeom prst="rect">
            <a:avLst/>
          </a:prstGeom>
          <a:noFill/>
        </p:spPr>
        <p:txBody>
          <a:bodyPr lIns="0" tIns="0" bIns="72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800" spc="150" dirty="0">
                <a:solidFill>
                  <a:srgbClr val="008ECE"/>
                </a:solidFill>
                <a:latin typeface="Proxima Nova Bold"/>
                <a:ea typeface="+mn-ea"/>
                <a:cs typeface="Proxima Nova Bold"/>
              </a:rPr>
              <a:t>01</a:t>
            </a:r>
          </a:p>
        </p:txBody>
      </p:sp>
      <p:sp>
        <p:nvSpPr>
          <p:cNvPr id="42" name="TextBox 12">
            <a:extLst>
              <a:ext uri="{FF2B5EF4-FFF2-40B4-BE49-F238E27FC236}">
                <a16:creationId xmlns:a16="http://schemas.microsoft.com/office/drawing/2014/main" id="{CE5B1DDE-6AFF-412A-80C4-13F75EA31CA0}"/>
              </a:ext>
            </a:extLst>
          </p:cNvPr>
          <p:cNvSpPr txBox="1"/>
          <p:nvPr/>
        </p:nvSpPr>
        <p:spPr>
          <a:xfrm>
            <a:off x="3927475" y="361950"/>
            <a:ext cx="923925" cy="257175"/>
          </a:xfrm>
          <a:prstGeom prst="rect">
            <a:avLst/>
          </a:prstGeom>
          <a:noFill/>
        </p:spPr>
        <p:txBody>
          <a:bodyPr lIns="0" tIns="0" bIns="72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800" spc="150" dirty="0">
                <a:solidFill>
                  <a:srgbClr val="7CC132"/>
                </a:solidFill>
                <a:latin typeface="Proxima Nova Bold"/>
                <a:ea typeface="+mn-ea"/>
                <a:cs typeface="Proxima Nova Bold"/>
              </a:rPr>
              <a:t>02</a:t>
            </a:r>
          </a:p>
        </p:txBody>
      </p:sp>
      <p:sp>
        <p:nvSpPr>
          <p:cNvPr id="43" name="TextBox 13">
            <a:extLst>
              <a:ext uri="{FF2B5EF4-FFF2-40B4-BE49-F238E27FC236}">
                <a16:creationId xmlns:a16="http://schemas.microsoft.com/office/drawing/2014/main" id="{E39634DA-A22B-4D53-83F6-9A9288491263}"/>
              </a:ext>
            </a:extLst>
          </p:cNvPr>
          <p:cNvSpPr txBox="1"/>
          <p:nvPr/>
        </p:nvSpPr>
        <p:spPr>
          <a:xfrm>
            <a:off x="5464175" y="361950"/>
            <a:ext cx="923925" cy="257175"/>
          </a:xfrm>
          <a:prstGeom prst="rect">
            <a:avLst/>
          </a:prstGeom>
          <a:noFill/>
        </p:spPr>
        <p:txBody>
          <a:bodyPr lIns="0" tIns="0" bIns="72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800" spc="150" dirty="0">
                <a:solidFill>
                  <a:srgbClr val="FF8A00"/>
                </a:solidFill>
                <a:latin typeface="Proxima Nova Bold"/>
                <a:ea typeface="+mn-ea"/>
                <a:cs typeface="Proxima Nova Bold"/>
              </a:rPr>
              <a:t>03</a:t>
            </a:r>
          </a:p>
        </p:txBody>
      </p:sp>
      <p:sp>
        <p:nvSpPr>
          <p:cNvPr id="44" name="TextBox 14">
            <a:extLst>
              <a:ext uri="{FF2B5EF4-FFF2-40B4-BE49-F238E27FC236}">
                <a16:creationId xmlns:a16="http://schemas.microsoft.com/office/drawing/2014/main" id="{06686E17-4ADD-4514-B420-321A309CA5B8}"/>
              </a:ext>
            </a:extLst>
          </p:cNvPr>
          <p:cNvSpPr txBox="1"/>
          <p:nvPr/>
        </p:nvSpPr>
        <p:spPr>
          <a:xfrm>
            <a:off x="7000875" y="361950"/>
            <a:ext cx="923925" cy="257175"/>
          </a:xfrm>
          <a:prstGeom prst="rect">
            <a:avLst/>
          </a:prstGeom>
          <a:noFill/>
        </p:spPr>
        <p:txBody>
          <a:bodyPr lIns="0" tIns="0" bIns="72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800" spc="150" dirty="0">
                <a:solidFill>
                  <a:srgbClr val="285742"/>
                </a:solidFill>
                <a:latin typeface="Proxima Nova Bold"/>
                <a:ea typeface="+mn-ea"/>
                <a:cs typeface="Proxima Nova Bold"/>
              </a:rPr>
              <a:t>04</a:t>
            </a:r>
          </a:p>
        </p:txBody>
      </p:sp>
      <p:sp>
        <p:nvSpPr>
          <p:cNvPr id="45" name="TextBox 15">
            <a:extLst>
              <a:ext uri="{FF2B5EF4-FFF2-40B4-BE49-F238E27FC236}">
                <a16:creationId xmlns:a16="http://schemas.microsoft.com/office/drawing/2014/main" id="{D05ABEFC-CA89-4D63-B753-7FE82B2315A3}"/>
              </a:ext>
            </a:extLst>
          </p:cNvPr>
          <p:cNvSpPr txBox="1"/>
          <p:nvPr/>
        </p:nvSpPr>
        <p:spPr>
          <a:xfrm>
            <a:off x="2403475" y="1131888"/>
            <a:ext cx="327025" cy="268287"/>
          </a:xfrm>
          <a:prstGeom prst="rect">
            <a:avLst/>
          </a:prstGeom>
          <a:noFill/>
        </p:spPr>
        <p:txBody>
          <a:bodyPr lIns="0" tIns="72000" rIns="0" bIns="72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kern="800">
                <a:solidFill>
                  <a:schemeClr val="bg1">
                    <a:lumMod val="65000"/>
                  </a:schemeClr>
                </a:solidFill>
                <a:latin typeface="Proxima Nova Bold"/>
                <a:ea typeface="+mn-ea"/>
                <a:cs typeface="Proxima Nova Bold"/>
              </a:rPr>
              <a:t>Strany</a:t>
            </a:r>
            <a:endParaRPr lang="en-US" sz="800" i="1" kern="800" dirty="0">
              <a:solidFill>
                <a:schemeClr val="bg1">
                  <a:lumMod val="65000"/>
                </a:schemeClr>
              </a:solidFill>
              <a:latin typeface="Proxima Nova Bold"/>
              <a:ea typeface="+mn-ea"/>
              <a:cs typeface="Proxima Nova Bold"/>
            </a:endParaRPr>
          </a:p>
        </p:txBody>
      </p:sp>
      <p:sp>
        <p:nvSpPr>
          <p:cNvPr id="46" name="TextBox 16">
            <a:extLst>
              <a:ext uri="{FF2B5EF4-FFF2-40B4-BE49-F238E27FC236}">
                <a16:creationId xmlns:a16="http://schemas.microsoft.com/office/drawing/2014/main" id="{D395AB2F-74CE-4C22-92A4-0D25548FC39A}"/>
              </a:ext>
            </a:extLst>
          </p:cNvPr>
          <p:cNvSpPr txBox="1"/>
          <p:nvPr/>
        </p:nvSpPr>
        <p:spPr>
          <a:xfrm>
            <a:off x="1038225" y="1131888"/>
            <a:ext cx="327025" cy="268287"/>
          </a:xfrm>
          <a:prstGeom prst="rect">
            <a:avLst/>
          </a:prstGeom>
          <a:noFill/>
        </p:spPr>
        <p:txBody>
          <a:bodyPr lIns="0" tIns="72000" rIns="0" bIns="72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kern="800">
                <a:solidFill>
                  <a:schemeClr val="bg1">
                    <a:lumMod val="65000"/>
                  </a:schemeClr>
                </a:solidFill>
                <a:latin typeface="Proxima Nova Bold"/>
                <a:ea typeface="+mn-ea"/>
                <a:cs typeface="Proxima Nova Bold"/>
              </a:rPr>
              <a:t>Strany</a:t>
            </a:r>
            <a:endParaRPr lang="en-US" sz="800" i="1" kern="800" dirty="0">
              <a:solidFill>
                <a:schemeClr val="bg1">
                  <a:lumMod val="65000"/>
                </a:schemeClr>
              </a:solidFill>
              <a:latin typeface="Proxima Nova Bold"/>
              <a:ea typeface="+mn-ea"/>
              <a:cs typeface="Proxima Nova Bold"/>
            </a:endParaRPr>
          </a:p>
        </p:txBody>
      </p:sp>
      <p:sp>
        <p:nvSpPr>
          <p:cNvPr id="47" name="TextBox 17">
            <a:extLst>
              <a:ext uri="{FF2B5EF4-FFF2-40B4-BE49-F238E27FC236}">
                <a16:creationId xmlns:a16="http://schemas.microsoft.com/office/drawing/2014/main" id="{04C4A6BA-8307-4ECF-A0E4-8A2EF8DED92B}"/>
              </a:ext>
            </a:extLst>
          </p:cNvPr>
          <p:cNvSpPr txBox="1"/>
          <p:nvPr/>
        </p:nvSpPr>
        <p:spPr>
          <a:xfrm>
            <a:off x="3927475" y="1131888"/>
            <a:ext cx="327025" cy="268287"/>
          </a:xfrm>
          <a:prstGeom prst="rect">
            <a:avLst/>
          </a:prstGeom>
          <a:noFill/>
        </p:spPr>
        <p:txBody>
          <a:bodyPr lIns="0" tIns="72000" rIns="0" bIns="72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kern="800">
                <a:solidFill>
                  <a:schemeClr val="bg1">
                    <a:lumMod val="65000"/>
                  </a:schemeClr>
                </a:solidFill>
                <a:latin typeface="Proxima Nova Bold"/>
                <a:ea typeface="+mn-ea"/>
                <a:cs typeface="Proxima Nova Bold"/>
              </a:rPr>
              <a:t>Strany</a:t>
            </a:r>
            <a:endParaRPr lang="en-US" sz="800" i="1" kern="800" dirty="0">
              <a:solidFill>
                <a:schemeClr val="bg1">
                  <a:lumMod val="65000"/>
                </a:schemeClr>
              </a:solidFill>
              <a:latin typeface="Proxima Nova Bold"/>
              <a:ea typeface="+mn-ea"/>
              <a:cs typeface="Proxima Nova Bold"/>
            </a:endParaRPr>
          </a:p>
        </p:txBody>
      </p:sp>
      <p:sp>
        <p:nvSpPr>
          <p:cNvPr id="48" name="TextBox 18">
            <a:extLst>
              <a:ext uri="{FF2B5EF4-FFF2-40B4-BE49-F238E27FC236}">
                <a16:creationId xmlns:a16="http://schemas.microsoft.com/office/drawing/2014/main" id="{8D37EE59-9370-4A9F-AA8B-2B4364382C53}"/>
              </a:ext>
            </a:extLst>
          </p:cNvPr>
          <p:cNvSpPr txBox="1"/>
          <p:nvPr/>
        </p:nvSpPr>
        <p:spPr>
          <a:xfrm>
            <a:off x="5464175" y="1131888"/>
            <a:ext cx="327025" cy="268287"/>
          </a:xfrm>
          <a:prstGeom prst="rect">
            <a:avLst/>
          </a:prstGeom>
          <a:noFill/>
        </p:spPr>
        <p:txBody>
          <a:bodyPr lIns="0" tIns="72000" rIns="0" bIns="72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kern="800">
                <a:solidFill>
                  <a:schemeClr val="bg1">
                    <a:lumMod val="65000"/>
                  </a:schemeClr>
                </a:solidFill>
                <a:latin typeface="Proxima Nova Bold"/>
                <a:ea typeface="+mn-ea"/>
                <a:cs typeface="Proxima Nova Bold"/>
              </a:rPr>
              <a:t>Strany</a:t>
            </a:r>
            <a:endParaRPr lang="en-US" sz="800" i="1" kern="800" dirty="0">
              <a:solidFill>
                <a:schemeClr val="bg1">
                  <a:lumMod val="65000"/>
                </a:schemeClr>
              </a:solidFill>
              <a:latin typeface="Proxima Nova Bold"/>
              <a:ea typeface="+mn-ea"/>
              <a:cs typeface="Proxima Nova Bold"/>
            </a:endParaRPr>
          </a:p>
        </p:txBody>
      </p:sp>
      <p:sp>
        <p:nvSpPr>
          <p:cNvPr id="49" name="TextBox 19">
            <a:extLst>
              <a:ext uri="{FF2B5EF4-FFF2-40B4-BE49-F238E27FC236}">
                <a16:creationId xmlns:a16="http://schemas.microsoft.com/office/drawing/2014/main" id="{73B889B8-AB16-4A34-B0E4-4EADBB1CE854}"/>
              </a:ext>
            </a:extLst>
          </p:cNvPr>
          <p:cNvSpPr txBox="1"/>
          <p:nvPr/>
        </p:nvSpPr>
        <p:spPr>
          <a:xfrm>
            <a:off x="7000875" y="1131888"/>
            <a:ext cx="327025" cy="268287"/>
          </a:xfrm>
          <a:prstGeom prst="rect">
            <a:avLst/>
          </a:prstGeom>
          <a:noFill/>
        </p:spPr>
        <p:txBody>
          <a:bodyPr lIns="0" tIns="72000" rIns="0" bIns="72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kern="800">
                <a:solidFill>
                  <a:schemeClr val="bg1">
                    <a:lumMod val="65000"/>
                  </a:schemeClr>
                </a:solidFill>
                <a:latin typeface="Proxima Nova Bold"/>
                <a:ea typeface="+mn-ea"/>
                <a:cs typeface="Proxima Nova Bold"/>
              </a:rPr>
              <a:t>Strany</a:t>
            </a:r>
            <a:endParaRPr lang="en-US" sz="800" i="1" kern="800" dirty="0">
              <a:solidFill>
                <a:schemeClr val="bg1">
                  <a:lumMod val="65000"/>
                </a:schemeClr>
              </a:solidFill>
              <a:latin typeface="Proxima Nova Bold"/>
              <a:ea typeface="+mn-ea"/>
              <a:cs typeface="Proxima Nova Bold"/>
            </a:endParaRPr>
          </a:p>
        </p:txBody>
      </p:sp>
      <p:sp>
        <p:nvSpPr>
          <p:cNvPr id="50" name="Parallelogram 20">
            <a:extLst>
              <a:ext uri="{FF2B5EF4-FFF2-40B4-BE49-F238E27FC236}">
                <a16:creationId xmlns:a16="http://schemas.microsoft.com/office/drawing/2014/main" id="{5392C3F0-6F80-4FD6-8DEE-1B5FE060DA1A}"/>
              </a:ext>
            </a:extLst>
          </p:cNvPr>
          <p:cNvSpPr/>
          <p:nvPr/>
        </p:nvSpPr>
        <p:spPr>
          <a:xfrm>
            <a:off x="2403475" y="606425"/>
            <a:ext cx="1152525" cy="25400"/>
          </a:xfrm>
          <a:prstGeom prst="parallelogram">
            <a:avLst/>
          </a:prstGeom>
          <a:solidFill>
            <a:srgbClr val="008E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Parallelogram 21">
            <a:extLst>
              <a:ext uri="{FF2B5EF4-FFF2-40B4-BE49-F238E27FC236}">
                <a16:creationId xmlns:a16="http://schemas.microsoft.com/office/drawing/2014/main" id="{6443CEC0-14C0-492F-829B-56717D9B06AC}"/>
              </a:ext>
            </a:extLst>
          </p:cNvPr>
          <p:cNvSpPr/>
          <p:nvPr/>
        </p:nvSpPr>
        <p:spPr>
          <a:xfrm>
            <a:off x="1038225" y="606425"/>
            <a:ext cx="936625" cy="25400"/>
          </a:xfrm>
          <a:prstGeom prst="parallelogram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Parallelogram 22">
            <a:extLst>
              <a:ext uri="{FF2B5EF4-FFF2-40B4-BE49-F238E27FC236}">
                <a16:creationId xmlns:a16="http://schemas.microsoft.com/office/drawing/2014/main" id="{74C83785-25CA-411B-BE2D-76C3769511FA}"/>
              </a:ext>
            </a:extLst>
          </p:cNvPr>
          <p:cNvSpPr/>
          <p:nvPr/>
        </p:nvSpPr>
        <p:spPr>
          <a:xfrm>
            <a:off x="3927475" y="606425"/>
            <a:ext cx="1152525" cy="25400"/>
          </a:xfrm>
          <a:prstGeom prst="parallelogram">
            <a:avLst/>
          </a:prstGeom>
          <a:solidFill>
            <a:srgbClr val="7CC13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Parallelogram 23">
            <a:extLst>
              <a:ext uri="{FF2B5EF4-FFF2-40B4-BE49-F238E27FC236}">
                <a16:creationId xmlns:a16="http://schemas.microsoft.com/office/drawing/2014/main" id="{349544FF-B25F-408A-B13D-B19C746A25CC}"/>
              </a:ext>
            </a:extLst>
          </p:cNvPr>
          <p:cNvSpPr/>
          <p:nvPr/>
        </p:nvSpPr>
        <p:spPr>
          <a:xfrm>
            <a:off x="5464175" y="606425"/>
            <a:ext cx="1152525" cy="25400"/>
          </a:xfrm>
          <a:prstGeom prst="parallelogram">
            <a:avLst/>
          </a:prstGeom>
          <a:solidFill>
            <a:srgbClr val="FF8A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Parallelogram 24">
            <a:extLst>
              <a:ext uri="{FF2B5EF4-FFF2-40B4-BE49-F238E27FC236}">
                <a16:creationId xmlns:a16="http://schemas.microsoft.com/office/drawing/2014/main" id="{621EB1ED-52D1-4D99-8B22-921367A28925}"/>
              </a:ext>
            </a:extLst>
          </p:cNvPr>
          <p:cNvSpPr/>
          <p:nvPr/>
        </p:nvSpPr>
        <p:spPr>
          <a:xfrm>
            <a:off x="7002463" y="606425"/>
            <a:ext cx="1152525" cy="25400"/>
          </a:xfrm>
          <a:prstGeom prst="parallelogram">
            <a:avLst/>
          </a:prstGeom>
          <a:solidFill>
            <a:srgbClr val="28574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TextBox 25">
            <a:extLst>
              <a:ext uri="{FF2B5EF4-FFF2-40B4-BE49-F238E27FC236}">
                <a16:creationId xmlns:a16="http://schemas.microsoft.com/office/drawing/2014/main" id="{AE413BD5-7342-47E6-A5C9-A30699C8708C}"/>
              </a:ext>
            </a:extLst>
          </p:cNvPr>
          <p:cNvSpPr txBox="1"/>
          <p:nvPr/>
        </p:nvSpPr>
        <p:spPr>
          <a:xfrm>
            <a:off x="2403475" y="2770188"/>
            <a:ext cx="923925" cy="257175"/>
          </a:xfrm>
          <a:prstGeom prst="rect">
            <a:avLst/>
          </a:prstGeom>
          <a:noFill/>
        </p:spPr>
        <p:txBody>
          <a:bodyPr lIns="0" tIns="0" bIns="72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800" spc="150" dirty="0">
                <a:solidFill>
                  <a:schemeClr val="tx2">
                    <a:lumMod val="75000"/>
                  </a:schemeClr>
                </a:solidFill>
                <a:latin typeface="Proxima Nova Bold"/>
                <a:ea typeface="+mn-ea"/>
                <a:cs typeface="Proxima Nova Bold"/>
              </a:rPr>
              <a:t>05</a:t>
            </a:r>
          </a:p>
        </p:txBody>
      </p:sp>
      <p:sp>
        <p:nvSpPr>
          <p:cNvPr id="56" name="TextBox 26">
            <a:extLst>
              <a:ext uri="{FF2B5EF4-FFF2-40B4-BE49-F238E27FC236}">
                <a16:creationId xmlns:a16="http://schemas.microsoft.com/office/drawing/2014/main" id="{F01751C0-06E8-4533-B988-1FD564916614}"/>
              </a:ext>
            </a:extLst>
          </p:cNvPr>
          <p:cNvSpPr txBox="1"/>
          <p:nvPr/>
        </p:nvSpPr>
        <p:spPr>
          <a:xfrm>
            <a:off x="3927475" y="2770188"/>
            <a:ext cx="923925" cy="257175"/>
          </a:xfrm>
          <a:prstGeom prst="rect">
            <a:avLst/>
          </a:prstGeom>
          <a:noFill/>
        </p:spPr>
        <p:txBody>
          <a:bodyPr lIns="0" tIns="0" bIns="72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800" spc="150" dirty="0">
                <a:solidFill>
                  <a:schemeClr val="accent3">
                    <a:lumMod val="75000"/>
                  </a:schemeClr>
                </a:solidFill>
                <a:latin typeface="Proxima Nova Bold"/>
                <a:ea typeface="+mn-ea"/>
                <a:cs typeface="Proxima Nova Bold"/>
              </a:rPr>
              <a:t>06</a:t>
            </a:r>
          </a:p>
        </p:txBody>
      </p:sp>
      <p:sp>
        <p:nvSpPr>
          <p:cNvPr id="57" name="TextBox 27">
            <a:extLst>
              <a:ext uri="{FF2B5EF4-FFF2-40B4-BE49-F238E27FC236}">
                <a16:creationId xmlns:a16="http://schemas.microsoft.com/office/drawing/2014/main" id="{F1911C25-0D1F-47D4-B3BB-D2C9377334CE}"/>
              </a:ext>
            </a:extLst>
          </p:cNvPr>
          <p:cNvSpPr txBox="1"/>
          <p:nvPr/>
        </p:nvSpPr>
        <p:spPr>
          <a:xfrm>
            <a:off x="5464175" y="2770188"/>
            <a:ext cx="923925" cy="257175"/>
          </a:xfrm>
          <a:prstGeom prst="rect">
            <a:avLst/>
          </a:prstGeom>
          <a:noFill/>
        </p:spPr>
        <p:txBody>
          <a:bodyPr lIns="0" tIns="0" bIns="72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800" spc="150" dirty="0">
                <a:solidFill>
                  <a:schemeClr val="accent6">
                    <a:lumMod val="50000"/>
                  </a:schemeClr>
                </a:solidFill>
                <a:latin typeface="Proxima Nova Bold"/>
                <a:ea typeface="+mn-ea"/>
                <a:cs typeface="Proxima Nova Bold"/>
              </a:rPr>
              <a:t>07</a:t>
            </a:r>
          </a:p>
        </p:txBody>
      </p:sp>
      <p:sp>
        <p:nvSpPr>
          <p:cNvPr id="58" name="TextBox 28">
            <a:extLst>
              <a:ext uri="{FF2B5EF4-FFF2-40B4-BE49-F238E27FC236}">
                <a16:creationId xmlns:a16="http://schemas.microsoft.com/office/drawing/2014/main" id="{DE361972-9AD6-470D-A578-4FA536EF5446}"/>
              </a:ext>
            </a:extLst>
          </p:cNvPr>
          <p:cNvSpPr txBox="1"/>
          <p:nvPr/>
        </p:nvSpPr>
        <p:spPr>
          <a:xfrm>
            <a:off x="7000875" y="2770188"/>
            <a:ext cx="923925" cy="257175"/>
          </a:xfrm>
          <a:prstGeom prst="rect">
            <a:avLst/>
          </a:prstGeom>
          <a:noFill/>
        </p:spPr>
        <p:txBody>
          <a:bodyPr lIns="0" tIns="0" bIns="72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800" spc="150" dirty="0">
                <a:solidFill>
                  <a:srgbClr val="51B086"/>
                </a:solidFill>
                <a:latin typeface="Proxima Nova Bold"/>
                <a:ea typeface="+mn-ea"/>
                <a:cs typeface="Proxima Nova Bold"/>
              </a:rPr>
              <a:t>08</a:t>
            </a:r>
          </a:p>
        </p:txBody>
      </p:sp>
      <p:sp>
        <p:nvSpPr>
          <p:cNvPr id="59" name="TextBox 29">
            <a:extLst>
              <a:ext uri="{FF2B5EF4-FFF2-40B4-BE49-F238E27FC236}">
                <a16:creationId xmlns:a16="http://schemas.microsoft.com/office/drawing/2014/main" id="{E86E06E2-0CE7-481E-BC75-6253B58E9F69}"/>
              </a:ext>
            </a:extLst>
          </p:cNvPr>
          <p:cNvSpPr txBox="1"/>
          <p:nvPr/>
        </p:nvSpPr>
        <p:spPr>
          <a:xfrm>
            <a:off x="2403475" y="3540125"/>
            <a:ext cx="327025" cy="268288"/>
          </a:xfrm>
          <a:prstGeom prst="rect">
            <a:avLst/>
          </a:prstGeom>
          <a:noFill/>
        </p:spPr>
        <p:txBody>
          <a:bodyPr lIns="0" tIns="72000" rIns="0" bIns="72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kern="800">
                <a:solidFill>
                  <a:schemeClr val="bg1">
                    <a:lumMod val="65000"/>
                  </a:schemeClr>
                </a:solidFill>
                <a:latin typeface="Proxima Nova Bold"/>
                <a:ea typeface="+mn-ea"/>
                <a:cs typeface="Proxima Nova Bold"/>
              </a:rPr>
              <a:t>Strany</a:t>
            </a:r>
            <a:endParaRPr lang="en-US" sz="800" i="1" kern="800" dirty="0">
              <a:solidFill>
                <a:schemeClr val="bg1">
                  <a:lumMod val="65000"/>
                </a:schemeClr>
              </a:solidFill>
              <a:latin typeface="Proxima Nova Bold"/>
              <a:ea typeface="+mn-ea"/>
              <a:cs typeface="Proxima Nova Bold"/>
            </a:endParaRPr>
          </a:p>
        </p:txBody>
      </p:sp>
      <p:sp>
        <p:nvSpPr>
          <p:cNvPr id="60" name="TextBox 30">
            <a:extLst>
              <a:ext uri="{FF2B5EF4-FFF2-40B4-BE49-F238E27FC236}">
                <a16:creationId xmlns:a16="http://schemas.microsoft.com/office/drawing/2014/main" id="{B5AA54F0-4F9F-4D3F-9E70-93A95E5A939C}"/>
              </a:ext>
            </a:extLst>
          </p:cNvPr>
          <p:cNvSpPr txBox="1"/>
          <p:nvPr/>
        </p:nvSpPr>
        <p:spPr>
          <a:xfrm>
            <a:off x="3927475" y="3540125"/>
            <a:ext cx="327025" cy="268288"/>
          </a:xfrm>
          <a:prstGeom prst="rect">
            <a:avLst/>
          </a:prstGeom>
          <a:noFill/>
        </p:spPr>
        <p:txBody>
          <a:bodyPr lIns="0" tIns="72000" rIns="0" bIns="72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kern="800">
                <a:solidFill>
                  <a:schemeClr val="bg1">
                    <a:lumMod val="65000"/>
                  </a:schemeClr>
                </a:solidFill>
                <a:latin typeface="Proxima Nova Bold"/>
                <a:ea typeface="+mn-ea"/>
                <a:cs typeface="Proxima Nova Bold"/>
              </a:rPr>
              <a:t>Strany</a:t>
            </a:r>
            <a:endParaRPr lang="en-US" sz="800" i="1" kern="800" dirty="0">
              <a:solidFill>
                <a:schemeClr val="bg1">
                  <a:lumMod val="65000"/>
                </a:schemeClr>
              </a:solidFill>
              <a:latin typeface="Proxima Nova Bold"/>
              <a:ea typeface="+mn-ea"/>
              <a:cs typeface="Proxima Nova Bold"/>
            </a:endParaRPr>
          </a:p>
        </p:txBody>
      </p:sp>
      <p:sp>
        <p:nvSpPr>
          <p:cNvPr id="73" name="TextBox 31">
            <a:extLst>
              <a:ext uri="{FF2B5EF4-FFF2-40B4-BE49-F238E27FC236}">
                <a16:creationId xmlns:a16="http://schemas.microsoft.com/office/drawing/2014/main" id="{2BF9808A-BB6E-403E-8E45-6EE51E58A889}"/>
              </a:ext>
            </a:extLst>
          </p:cNvPr>
          <p:cNvSpPr txBox="1"/>
          <p:nvPr/>
        </p:nvSpPr>
        <p:spPr>
          <a:xfrm>
            <a:off x="5464175" y="3540125"/>
            <a:ext cx="327025" cy="268288"/>
          </a:xfrm>
          <a:prstGeom prst="rect">
            <a:avLst/>
          </a:prstGeom>
          <a:noFill/>
        </p:spPr>
        <p:txBody>
          <a:bodyPr lIns="0" tIns="72000" rIns="0" bIns="72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kern="800">
                <a:solidFill>
                  <a:schemeClr val="bg1">
                    <a:lumMod val="65000"/>
                  </a:schemeClr>
                </a:solidFill>
                <a:latin typeface="Proxima Nova Bold"/>
                <a:ea typeface="+mn-ea"/>
                <a:cs typeface="Proxima Nova Bold"/>
              </a:rPr>
              <a:t>Strany</a:t>
            </a:r>
            <a:endParaRPr lang="en-US" sz="800" i="1" kern="800" dirty="0">
              <a:solidFill>
                <a:schemeClr val="bg1">
                  <a:lumMod val="65000"/>
                </a:schemeClr>
              </a:solidFill>
              <a:latin typeface="Proxima Nova Bold"/>
              <a:ea typeface="+mn-ea"/>
              <a:cs typeface="Proxima Nova Bold"/>
            </a:endParaRPr>
          </a:p>
        </p:txBody>
      </p:sp>
      <p:sp>
        <p:nvSpPr>
          <p:cNvPr id="74" name="TextBox 32">
            <a:extLst>
              <a:ext uri="{FF2B5EF4-FFF2-40B4-BE49-F238E27FC236}">
                <a16:creationId xmlns:a16="http://schemas.microsoft.com/office/drawing/2014/main" id="{A35DE7B6-84EB-4814-AD7D-48C379F7C26D}"/>
              </a:ext>
            </a:extLst>
          </p:cNvPr>
          <p:cNvSpPr txBox="1"/>
          <p:nvPr/>
        </p:nvSpPr>
        <p:spPr>
          <a:xfrm>
            <a:off x="7000875" y="3540125"/>
            <a:ext cx="327025" cy="268288"/>
          </a:xfrm>
          <a:prstGeom prst="rect">
            <a:avLst/>
          </a:prstGeom>
          <a:noFill/>
        </p:spPr>
        <p:txBody>
          <a:bodyPr lIns="0" tIns="72000" rIns="0" bIns="72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kern="800">
                <a:solidFill>
                  <a:schemeClr val="bg1">
                    <a:lumMod val="65000"/>
                  </a:schemeClr>
                </a:solidFill>
                <a:latin typeface="Proxima Nova Bold"/>
                <a:ea typeface="+mn-ea"/>
                <a:cs typeface="Proxima Nova Bold"/>
              </a:rPr>
              <a:t>Strany</a:t>
            </a:r>
            <a:endParaRPr lang="en-US" sz="800" i="1" kern="800" dirty="0">
              <a:solidFill>
                <a:schemeClr val="bg1">
                  <a:lumMod val="65000"/>
                </a:schemeClr>
              </a:solidFill>
              <a:latin typeface="Proxima Nova Bold"/>
              <a:ea typeface="+mn-ea"/>
              <a:cs typeface="Proxima Nova Bold"/>
            </a:endParaRPr>
          </a:p>
        </p:txBody>
      </p:sp>
      <p:sp>
        <p:nvSpPr>
          <p:cNvPr id="75" name="Parallelogram 33">
            <a:extLst>
              <a:ext uri="{FF2B5EF4-FFF2-40B4-BE49-F238E27FC236}">
                <a16:creationId xmlns:a16="http://schemas.microsoft.com/office/drawing/2014/main" id="{CBC0A342-AABA-483F-800F-0571466D88C4}"/>
              </a:ext>
            </a:extLst>
          </p:cNvPr>
          <p:cNvSpPr/>
          <p:nvPr/>
        </p:nvSpPr>
        <p:spPr>
          <a:xfrm>
            <a:off x="2403475" y="3014663"/>
            <a:ext cx="1152525" cy="25400"/>
          </a:xfrm>
          <a:prstGeom prst="parallelogram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Parallelogram 34">
            <a:extLst>
              <a:ext uri="{FF2B5EF4-FFF2-40B4-BE49-F238E27FC236}">
                <a16:creationId xmlns:a16="http://schemas.microsoft.com/office/drawing/2014/main" id="{ABE6367C-2BB6-4188-8DDD-1D69F080F2C6}"/>
              </a:ext>
            </a:extLst>
          </p:cNvPr>
          <p:cNvSpPr/>
          <p:nvPr/>
        </p:nvSpPr>
        <p:spPr>
          <a:xfrm>
            <a:off x="3927475" y="3014663"/>
            <a:ext cx="1152525" cy="25400"/>
          </a:xfrm>
          <a:prstGeom prst="parallelogram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Parallelogram 35">
            <a:extLst>
              <a:ext uri="{FF2B5EF4-FFF2-40B4-BE49-F238E27FC236}">
                <a16:creationId xmlns:a16="http://schemas.microsoft.com/office/drawing/2014/main" id="{FD83FC0D-0FD5-4449-9167-0E716C85D975}"/>
              </a:ext>
            </a:extLst>
          </p:cNvPr>
          <p:cNvSpPr/>
          <p:nvPr/>
        </p:nvSpPr>
        <p:spPr>
          <a:xfrm>
            <a:off x="5464175" y="3014663"/>
            <a:ext cx="1152525" cy="25400"/>
          </a:xfrm>
          <a:prstGeom prst="parallelogram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Parallelogram 36">
            <a:extLst>
              <a:ext uri="{FF2B5EF4-FFF2-40B4-BE49-F238E27FC236}">
                <a16:creationId xmlns:a16="http://schemas.microsoft.com/office/drawing/2014/main" id="{14361251-963F-4202-8A57-0E984B06BF54}"/>
              </a:ext>
            </a:extLst>
          </p:cNvPr>
          <p:cNvSpPr/>
          <p:nvPr/>
        </p:nvSpPr>
        <p:spPr>
          <a:xfrm>
            <a:off x="7002463" y="3014663"/>
            <a:ext cx="1152525" cy="25400"/>
          </a:xfrm>
          <a:prstGeom prst="parallelogram">
            <a:avLst/>
          </a:prstGeom>
          <a:solidFill>
            <a:srgbClr val="51B08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403475" y="734493"/>
            <a:ext cx="1114425" cy="396875"/>
          </a:xfrm>
          <a:prstGeom prst="rect">
            <a:avLst/>
          </a:prstGeom>
        </p:spPr>
        <p:txBody>
          <a:bodyPr lIns="0" tIns="72000" rIns="0" bIns="72000"/>
          <a:lstStyle>
            <a:lvl1pPr marL="0" indent="0">
              <a:buNone/>
              <a:defRPr lang="en-US" sz="800" kern="800" cap="none" dirty="0">
                <a:solidFill>
                  <a:srgbClr val="008ECE"/>
                </a:solidFill>
                <a:latin typeface="Proxima Nova "/>
                <a:cs typeface="Proxima Nova 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2730500" y="1131368"/>
            <a:ext cx="529070" cy="396875"/>
          </a:xfrm>
          <a:prstGeom prst="rect">
            <a:avLst/>
          </a:prstGeom>
        </p:spPr>
        <p:txBody>
          <a:bodyPr lIns="36000" tIns="72000" rIns="0" bIns="7200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en-US" sz="800" i="1" kern="800">
                <a:solidFill>
                  <a:schemeClr val="bg1">
                    <a:lumMod val="6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365250" y="1131368"/>
            <a:ext cx="529070" cy="396875"/>
          </a:xfrm>
          <a:prstGeom prst="rect">
            <a:avLst/>
          </a:prstGeom>
        </p:spPr>
        <p:txBody>
          <a:bodyPr lIns="36000" tIns="72000" rIns="0" bIns="7200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en-US" sz="800" i="1" kern="800">
                <a:solidFill>
                  <a:schemeClr val="bg1">
                    <a:lumMod val="65000"/>
                  </a:schemeClr>
                </a:solidFill>
                <a:latin typeface="Proxima Nova "/>
                <a:cs typeface="Proxima Nova "/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927475" y="734493"/>
            <a:ext cx="1114425" cy="396875"/>
          </a:xfrm>
          <a:prstGeom prst="rect">
            <a:avLst/>
          </a:prstGeom>
        </p:spPr>
        <p:txBody>
          <a:bodyPr lIns="0" tIns="72000" rIns="0" bIns="72000"/>
          <a:lstStyle>
            <a:lvl1pPr marL="0" indent="0">
              <a:buNone/>
              <a:defRPr lang="en-US" sz="800" kern="800" cap="none" dirty="0">
                <a:solidFill>
                  <a:srgbClr val="6CB926"/>
                </a:solidFill>
                <a:latin typeface="Proxima Nova "/>
                <a:cs typeface="Proxima Nova 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254500" y="1131368"/>
            <a:ext cx="529070" cy="396875"/>
          </a:xfrm>
          <a:prstGeom prst="rect">
            <a:avLst/>
          </a:prstGeom>
        </p:spPr>
        <p:txBody>
          <a:bodyPr lIns="36000" tIns="72000" rIns="0" bIns="7200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en-US" sz="800" i="1" kern="800">
                <a:solidFill>
                  <a:schemeClr val="bg1">
                    <a:lumMod val="65000"/>
                  </a:schemeClr>
                </a:solidFill>
                <a:latin typeface="Proxima Nova"/>
                <a:cs typeface="Proxima Nova"/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464175" y="734493"/>
            <a:ext cx="1114425" cy="396875"/>
          </a:xfrm>
          <a:prstGeom prst="rect">
            <a:avLst/>
          </a:prstGeom>
        </p:spPr>
        <p:txBody>
          <a:bodyPr lIns="0" tIns="72000" rIns="0" bIns="72000"/>
          <a:lstStyle>
            <a:lvl1pPr marL="0" indent="0">
              <a:buNone/>
              <a:defRPr lang="en-US" sz="800" kern="800" cap="none" dirty="0">
                <a:solidFill>
                  <a:srgbClr val="FF8A00"/>
                </a:solidFill>
                <a:latin typeface="Proxima Nova "/>
                <a:cs typeface="Proxima Nova 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5791200" y="1131368"/>
            <a:ext cx="529070" cy="396875"/>
          </a:xfrm>
          <a:prstGeom prst="rect">
            <a:avLst/>
          </a:prstGeom>
        </p:spPr>
        <p:txBody>
          <a:bodyPr lIns="36000" tIns="72000" rIns="0" bIns="7200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en-US" sz="800" i="1" kern="800">
                <a:solidFill>
                  <a:schemeClr val="bg1">
                    <a:lumMod val="65000"/>
                  </a:schemeClr>
                </a:solidFill>
                <a:latin typeface="Proxima Nova"/>
                <a:cs typeface="Proxima Nova"/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7000875" y="734493"/>
            <a:ext cx="1114425" cy="396875"/>
          </a:xfrm>
          <a:prstGeom prst="rect">
            <a:avLst/>
          </a:prstGeom>
        </p:spPr>
        <p:txBody>
          <a:bodyPr lIns="0" tIns="72000" rIns="0" bIns="72000"/>
          <a:lstStyle>
            <a:lvl1pPr marL="0" indent="0">
              <a:buNone/>
              <a:defRPr lang="en-US" sz="800" kern="800" cap="none" dirty="0">
                <a:solidFill>
                  <a:srgbClr val="285742"/>
                </a:solidFill>
                <a:latin typeface="Proxima Nova "/>
                <a:cs typeface="Proxima Nova 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7327900" y="1131368"/>
            <a:ext cx="529070" cy="396875"/>
          </a:xfrm>
          <a:prstGeom prst="rect">
            <a:avLst/>
          </a:prstGeom>
        </p:spPr>
        <p:txBody>
          <a:bodyPr lIns="36000" tIns="72000" rIns="0" bIns="7200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en-US" sz="800" i="1" kern="800">
                <a:solidFill>
                  <a:schemeClr val="bg1">
                    <a:lumMod val="65000"/>
                  </a:schemeClr>
                </a:solidFill>
                <a:latin typeface="Proxima Nova"/>
                <a:cs typeface="Proxima Nova"/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0"/>
          </p:nvPr>
        </p:nvSpPr>
        <p:spPr>
          <a:xfrm>
            <a:off x="2511136" y="1611514"/>
            <a:ext cx="946439" cy="899061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ts val="980"/>
              </a:lnSpc>
              <a:spcBef>
                <a:spcPts val="0"/>
              </a:spcBef>
              <a:spcAft>
                <a:spcPts val="800"/>
              </a:spcAft>
              <a:buSzPct val="80000"/>
              <a:buFont typeface="Arial"/>
              <a:buChar char="•"/>
              <a:defRPr sz="800" cap="none" normalizeH="0" baseline="0">
                <a:solidFill>
                  <a:schemeClr val="bg1"/>
                </a:solidFill>
                <a:latin typeface="Proxima Nova"/>
              </a:defRPr>
            </a:lvl1pPr>
            <a:lvl2pPr marL="628650" indent="-171450">
              <a:buFont typeface="Arial"/>
              <a:buChar char="•"/>
              <a:defRPr sz="1000" baseline="0">
                <a:solidFill>
                  <a:schemeClr val="bg1"/>
                </a:solidFill>
                <a:latin typeface="Proxima Nova"/>
              </a:defRPr>
            </a:lvl2pPr>
            <a:lvl3pPr marL="1085850" indent="-171450">
              <a:buFont typeface="Arial"/>
              <a:buChar char="•"/>
              <a:defRPr sz="1000" baseline="0">
                <a:solidFill>
                  <a:schemeClr val="bg1"/>
                </a:solidFill>
                <a:latin typeface="Proxima Nova"/>
              </a:defRPr>
            </a:lvl3pPr>
            <a:lvl4pPr marL="1543050" indent="-171450">
              <a:buFont typeface="Arial"/>
              <a:buChar char="•"/>
              <a:defRPr sz="1000" baseline="0">
                <a:solidFill>
                  <a:schemeClr val="bg1"/>
                </a:solidFill>
                <a:latin typeface="Proxima Nova"/>
              </a:defRPr>
            </a:lvl4pPr>
            <a:lvl5pPr marL="2000250" indent="-171450">
              <a:buFont typeface="Arial"/>
              <a:buChar char="•"/>
              <a:defRPr sz="1000" baseline="0">
                <a:solidFill>
                  <a:schemeClr val="bg1"/>
                </a:solidFill>
                <a:latin typeface="Proxima Nov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21"/>
          </p:nvPr>
        </p:nvSpPr>
        <p:spPr>
          <a:xfrm>
            <a:off x="4006273" y="1611514"/>
            <a:ext cx="946439" cy="899061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ts val="980"/>
              </a:lnSpc>
              <a:spcBef>
                <a:spcPts val="0"/>
              </a:spcBef>
              <a:spcAft>
                <a:spcPts val="800"/>
              </a:spcAft>
              <a:buSzPct val="80000"/>
              <a:buFont typeface="Arial"/>
              <a:buChar char="•"/>
              <a:defRPr sz="800" cap="none" normalizeH="0" baseline="0">
                <a:solidFill>
                  <a:schemeClr val="bg1"/>
                </a:solidFill>
                <a:latin typeface="Proxima Nova"/>
              </a:defRPr>
            </a:lvl1pPr>
            <a:lvl2pPr marL="628650" indent="-171450">
              <a:buFont typeface="Arial"/>
              <a:buChar char="•"/>
              <a:defRPr sz="1000" baseline="0">
                <a:solidFill>
                  <a:schemeClr val="bg1"/>
                </a:solidFill>
                <a:latin typeface="Proxima Nova"/>
              </a:defRPr>
            </a:lvl2pPr>
            <a:lvl3pPr marL="1085850" indent="-171450">
              <a:buFont typeface="Arial"/>
              <a:buChar char="•"/>
              <a:defRPr sz="1000" baseline="0">
                <a:solidFill>
                  <a:schemeClr val="bg1"/>
                </a:solidFill>
                <a:latin typeface="Proxima Nova"/>
              </a:defRPr>
            </a:lvl3pPr>
            <a:lvl4pPr marL="1543050" indent="-171450">
              <a:buFont typeface="Arial"/>
              <a:buChar char="•"/>
              <a:defRPr sz="1000" baseline="0">
                <a:solidFill>
                  <a:schemeClr val="bg1"/>
                </a:solidFill>
                <a:latin typeface="Proxima Nova"/>
              </a:defRPr>
            </a:lvl4pPr>
            <a:lvl5pPr marL="2000250" indent="-171450">
              <a:buFont typeface="Arial"/>
              <a:buChar char="•"/>
              <a:defRPr sz="1000" baseline="0">
                <a:solidFill>
                  <a:schemeClr val="bg1"/>
                </a:solidFill>
                <a:latin typeface="Proxima Nov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Text Placeholder 30"/>
          <p:cNvSpPr>
            <a:spLocks noGrp="1"/>
          </p:cNvSpPr>
          <p:nvPr>
            <p:ph type="body" sz="quarter" idx="22"/>
          </p:nvPr>
        </p:nvSpPr>
        <p:spPr>
          <a:xfrm>
            <a:off x="5547591" y="1611514"/>
            <a:ext cx="946439" cy="899061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ts val="980"/>
              </a:lnSpc>
              <a:spcBef>
                <a:spcPts val="0"/>
              </a:spcBef>
              <a:spcAft>
                <a:spcPts val="800"/>
              </a:spcAft>
              <a:buSzPct val="80000"/>
              <a:buFont typeface="Arial"/>
              <a:buChar char="•"/>
              <a:defRPr sz="800" cap="none" normalizeH="0" baseline="0">
                <a:solidFill>
                  <a:schemeClr val="bg1"/>
                </a:solidFill>
                <a:latin typeface="Proxima Nova"/>
              </a:defRPr>
            </a:lvl1pPr>
            <a:lvl2pPr marL="628650" indent="-171450">
              <a:buFont typeface="Arial"/>
              <a:buChar char="•"/>
              <a:defRPr sz="1000" baseline="0">
                <a:solidFill>
                  <a:schemeClr val="bg1"/>
                </a:solidFill>
                <a:latin typeface="Proxima Nova"/>
              </a:defRPr>
            </a:lvl2pPr>
            <a:lvl3pPr marL="1085850" indent="-171450">
              <a:buFont typeface="Arial"/>
              <a:buChar char="•"/>
              <a:defRPr sz="1000" baseline="0">
                <a:solidFill>
                  <a:schemeClr val="bg1"/>
                </a:solidFill>
                <a:latin typeface="Proxima Nova"/>
              </a:defRPr>
            </a:lvl3pPr>
            <a:lvl4pPr marL="1543050" indent="-171450">
              <a:buFont typeface="Arial"/>
              <a:buChar char="•"/>
              <a:defRPr sz="1000" baseline="0">
                <a:solidFill>
                  <a:schemeClr val="bg1"/>
                </a:solidFill>
                <a:latin typeface="Proxima Nova"/>
              </a:defRPr>
            </a:lvl4pPr>
            <a:lvl5pPr marL="2000250" indent="-171450">
              <a:buFont typeface="Arial"/>
              <a:buChar char="•"/>
              <a:defRPr sz="1000" baseline="0">
                <a:solidFill>
                  <a:schemeClr val="bg1"/>
                </a:solidFill>
                <a:latin typeface="Proxima Nov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6" name="Text Placeholder 30"/>
          <p:cNvSpPr>
            <a:spLocks noGrp="1"/>
          </p:cNvSpPr>
          <p:nvPr>
            <p:ph type="body" sz="quarter" idx="23"/>
          </p:nvPr>
        </p:nvSpPr>
        <p:spPr>
          <a:xfrm>
            <a:off x="7083137" y="1611514"/>
            <a:ext cx="946439" cy="899061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ts val="980"/>
              </a:lnSpc>
              <a:spcBef>
                <a:spcPts val="0"/>
              </a:spcBef>
              <a:spcAft>
                <a:spcPts val="800"/>
              </a:spcAft>
              <a:buSzPct val="80000"/>
              <a:buFont typeface="Arial"/>
              <a:buChar char="•"/>
              <a:defRPr sz="800" cap="none" normalizeH="0" baseline="0">
                <a:solidFill>
                  <a:schemeClr val="bg1"/>
                </a:solidFill>
                <a:latin typeface="Proxima Nova"/>
              </a:defRPr>
            </a:lvl1pPr>
            <a:lvl2pPr marL="628650" indent="-171450">
              <a:buFont typeface="Arial"/>
              <a:buChar char="•"/>
              <a:defRPr sz="1000" baseline="0">
                <a:solidFill>
                  <a:schemeClr val="bg1"/>
                </a:solidFill>
                <a:latin typeface="Proxima Nova"/>
              </a:defRPr>
            </a:lvl2pPr>
            <a:lvl3pPr marL="1085850" indent="-171450">
              <a:buFont typeface="Arial"/>
              <a:buChar char="•"/>
              <a:defRPr sz="1000" baseline="0">
                <a:solidFill>
                  <a:schemeClr val="bg1"/>
                </a:solidFill>
                <a:latin typeface="Proxima Nova"/>
              </a:defRPr>
            </a:lvl3pPr>
            <a:lvl4pPr marL="1543050" indent="-171450">
              <a:buFont typeface="Arial"/>
              <a:buChar char="•"/>
              <a:defRPr sz="1000" baseline="0">
                <a:solidFill>
                  <a:schemeClr val="bg1"/>
                </a:solidFill>
                <a:latin typeface="Proxima Nova"/>
              </a:defRPr>
            </a:lvl4pPr>
            <a:lvl5pPr marL="2000250" indent="-171450">
              <a:buFont typeface="Arial"/>
              <a:buChar char="•"/>
              <a:defRPr sz="1000" baseline="0">
                <a:solidFill>
                  <a:schemeClr val="bg1"/>
                </a:solidFill>
                <a:latin typeface="Proxima Nov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2403475" y="3142563"/>
            <a:ext cx="1114425" cy="396875"/>
          </a:xfrm>
          <a:prstGeom prst="rect">
            <a:avLst/>
          </a:prstGeom>
        </p:spPr>
        <p:txBody>
          <a:bodyPr lIns="0" tIns="72000" rIns="0" bIns="72000"/>
          <a:lstStyle>
            <a:lvl1pPr marL="0" indent="0">
              <a:buNone/>
              <a:defRPr lang="en-US" sz="800" kern="800" cap="none" dirty="0">
                <a:solidFill>
                  <a:schemeClr val="tx2">
                    <a:lumMod val="75000"/>
                  </a:schemeClr>
                </a:solidFill>
                <a:latin typeface="Proxima Nova "/>
                <a:cs typeface="Proxima Nova 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1"/>
          <p:cNvSpPr>
            <a:spLocks noGrp="1"/>
          </p:cNvSpPr>
          <p:nvPr>
            <p:ph type="body" sz="quarter" idx="33"/>
          </p:nvPr>
        </p:nvSpPr>
        <p:spPr>
          <a:xfrm>
            <a:off x="2730500" y="3539438"/>
            <a:ext cx="529070" cy="396875"/>
          </a:xfrm>
          <a:prstGeom prst="rect">
            <a:avLst/>
          </a:prstGeom>
        </p:spPr>
        <p:txBody>
          <a:bodyPr lIns="36000" tIns="72000" rIns="0" bIns="7200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en-US" sz="800" i="1" kern="800">
                <a:solidFill>
                  <a:schemeClr val="bg1">
                    <a:lumMod val="6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1"/>
          <p:cNvSpPr>
            <a:spLocks noGrp="1"/>
          </p:cNvSpPr>
          <p:nvPr>
            <p:ph type="body" sz="quarter" idx="34"/>
          </p:nvPr>
        </p:nvSpPr>
        <p:spPr>
          <a:xfrm>
            <a:off x="3927475" y="3142563"/>
            <a:ext cx="1114425" cy="396875"/>
          </a:xfrm>
          <a:prstGeom prst="rect">
            <a:avLst/>
          </a:prstGeom>
        </p:spPr>
        <p:txBody>
          <a:bodyPr lIns="0" tIns="72000" rIns="0" bIns="72000"/>
          <a:lstStyle>
            <a:lvl1pPr marL="0" indent="0">
              <a:buNone/>
              <a:defRPr lang="en-US" sz="800" kern="800" cap="none" dirty="0">
                <a:solidFill>
                  <a:schemeClr val="accent3">
                    <a:lumMod val="75000"/>
                  </a:schemeClr>
                </a:solidFill>
                <a:latin typeface="Proxima Nova "/>
                <a:cs typeface="Proxima Nova 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11"/>
          <p:cNvSpPr>
            <a:spLocks noGrp="1"/>
          </p:cNvSpPr>
          <p:nvPr>
            <p:ph type="body" sz="quarter" idx="35"/>
          </p:nvPr>
        </p:nvSpPr>
        <p:spPr>
          <a:xfrm>
            <a:off x="4254500" y="3539438"/>
            <a:ext cx="529070" cy="396875"/>
          </a:xfrm>
          <a:prstGeom prst="rect">
            <a:avLst/>
          </a:prstGeom>
        </p:spPr>
        <p:txBody>
          <a:bodyPr lIns="36000" tIns="72000" rIns="0" bIns="7200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en-US" sz="800" i="1" kern="800">
                <a:solidFill>
                  <a:schemeClr val="bg1">
                    <a:lumMod val="65000"/>
                  </a:schemeClr>
                </a:solidFill>
                <a:latin typeface="Proxima Nova"/>
                <a:cs typeface="Proxima Nova"/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Text Placeholder 11"/>
          <p:cNvSpPr>
            <a:spLocks noGrp="1"/>
          </p:cNvSpPr>
          <p:nvPr>
            <p:ph type="body" sz="quarter" idx="36"/>
          </p:nvPr>
        </p:nvSpPr>
        <p:spPr>
          <a:xfrm>
            <a:off x="5464175" y="3142563"/>
            <a:ext cx="1114425" cy="396875"/>
          </a:xfrm>
          <a:prstGeom prst="rect">
            <a:avLst/>
          </a:prstGeom>
        </p:spPr>
        <p:txBody>
          <a:bodyPr lIns="0" tIns="72000" rIns="0" bIns="72000"/>
          <a:lstStyle>
            <a:lvl1pPr marL="0" indent="0">
              <a:buNone/>
              <a:defRPr lang="en-US" sz="800" kern="800" cap="none" dirty="0">
                <a:solidFill>
                  <a:schemeClr val="accent6">
                    <a:lumMod val="50000"/>
                  </a:schemeClr>
                </a:solidFill>
                <a:latin typeface="Proxima Nova "/>
                <a:cs typeface="Proxima Nova 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11"/>
          <p:cNvSpPr>
            <a:spLocks noGrp="1"/>
          </p:cNvSpPr>
          <p:nvPr>
            <p:ph type="body" sz="quarter" idx="37"/>
          </p:nvPr>
        </p:nvSpPr>
        <p:spPr>
          <a:xfrm>
            <a:off x="5791200" y="3539438"/>
            <a:ext cx="529070" cy="396875"/>
          </a:xfrm>
          <a:prstGeom prst="rect">
            <a:avLst/>
          </a:prstGeom>
        </p:spPr>
        <p:txBody>
          <a:bodyPr lIns="36000" tIns="72000" rIns="0" bIns="7200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en-US" sz="800" i="1" kern="800">
                <a:solidFill>
                  <a:schemeClr val="bg1">
                    <a:lumMod val="65000"/>
                  </a:schemeClr>
                </a:solidFill>
                <a:latin typeface="Proxima Nova"/>
                <a:cs typeface="Proxima Nova"/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11"/>
          <p:cNvSpPr>
            <a:spLocks noGrp="1"/>
          </p:cNvSpPr>
          <p:nvPr>
            <p:ph type="body" sz="quarter" idx="38"/>
          </p:nvPr>
        </p:nvSpPr>
        <p:spPr>
          <a:xfrm>
            <a:off x="7000875" y="3142563"/>
            <a:ext cx="1114425" cy="396875"/>
          </a:xfrm>
          <a:prstGeom prst="rect">
            <a:avLst/>
          </a:prstGeom>
        </p:spPr>
        <p:txBody>
          <a:bodyPr lIns="0" tIns="72000" rIns="0" bIns="72000"/>
          <a:lstStyle>
            <a:lvl1pPr marL="0" indent="0">
              <a:buNone/>
              <a:defRPr lang="en-US" sz="800" kern="800" cap="none" dirty="0">
                <a:solidFill>
                  <a:srgbClr val="51B086"/>
                </a:solidFill>
                <a:latin typeface="Proxima Nova "/>
                <a:cs typeface="Proxima Nova 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1"/>
          <p:cNvSpPr>
            <a:spLocks noGrp="1"/>
          </p:cNvSpPr>
          <p:nvPr>
            <p:ph type="body" sz="quarter" idx="39"/>
          </p:nvPr>
        </p:nvSpPr>
        <p:spPr>
          <a:xfrm>
            <a:off x="7327900" y="3539438"/>
            <a:ext cx="529070" cy="396875"/>
          </a:xfrm>
          <a:prstGeom prst="rect">
            <a:avLst/>
          </a:prstGeom>
        </p:spPr>
        <p:txBody>
          <a:bodyPr lIns="36000" tIns="72000" rIns="0" bIns="7200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en-US" sz="800" i="1" kern="800">
                <a:solidFill>
                  <a:schemeClr val="bg1">
                    <a:lumMod val="65000"/>
                  </a:schemeClr>
                </a:solidFill>
                <a:latin typeface="Proxima Nova"/>
                <a:cs typeface="Proxima Nova"/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30"/>
          <p:cNvSpPr>
            <a:spLocks noGrp="1"/>
          </p:cNvSpPr>
          <p:nvPr>
            <p:ph type="body" sz="quarter" idx="40"/>
          </p:nvPr>
        </p:nvSpPr>
        <p:spPr>
          <a:xfrm>
            <a:off x="2511136" y="4019584"/>
            <a:ext cx="946439" cy="899061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ts val="980"/>
              </a:lnSpc>
              <a:spcBef>
                <a:spcPts val="0"/>
              </a:spcBef>
              <a:spcAft>
                <a:spcPts val="800"/>
              </a:spcAft>
              <a:buSzPct val="80000"/>
              <a:buFont typeface="Arial"/>
              <a:buChar char="•"/>
              <a:defRPr sz="800" cap="none" normalizeH="0" baseline="0">
                <a:solidFill>
                  <a:schemeClr val="bg1"/>
                </a:solidFill>
                <a:latin typeface="Proxima Nova"/>
              </a:defRPr>
            </a:lvl1pPr>
            <a:lvl2pPr marL="628650" indent="-171450">
              <a:buFont typeface="Arial"/>
              <a:buChar char="•"/>
              <a:defRPr sz="1000" baseline="0">
                <a:solidFill>
                  <a:schemeClr val="bg1"/>
                </a:solidFill>
                <a:latin typeface="Proxima Nova"/>
              </a:defRPr>
            </a:lvl2pPr>
            <a:lvl3pPr marL="1085850" indent="-171450">
              <a:buFont typeface="Arial"/>
              <a:buChar char="•"/>
              <a:defRPr sz="1000" baseline="0">
                <a:solidFill>
                  <a:schemeClr val="bg1"/>
                </a:solidFill>
                <a:latin typeface="Proxima Nova"/>
              </a:defRPr>
            </a:lvl3pPr>
            <a:lvl4pPr marL="1543050" indent="-171450">
              <a:buFont typeface="Arial"/>
              <a:buChar char="•"/>
              <a:defRPr sz="1000" baseline="0">
                <a:solidFill>
                  <a:schemeClr val="bg1"/>
                </a:solidFill>
                <a:latin typeface="Proxima Nova"/>
              </a:defRPr>
            </a:lvl4pPr>
            <a:lvl5pPr marL="2000250" indent="-171450">
              <a:buFont typeface="Arial"/>
              <a:buChar char="•"/>
              <a:defRPr sz="1000" baseline="0">
                <a:solidFill>
                  <a:schemeClr val="bg1"/>
                </a:solidFill>
                <a:latin typeface="Proxima Nov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0" name="Text Placeholder 30"/>
          <p:cNvSpPr>
            <a:spLocks noGrp="1"/>
          </p:cNvSpPr>
          <p:nvPr>
            <p:ph type="body" sz="quarter" idx="41"/>
          </p:nvPr>
        </p:nvSpPr>
        <p:spPr>
          <a:xfrm>
            <a:off x="4006273" y="4019584"/>
            <a:ext cx="946439" cy="899061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ts val="980"/>
              </a:lnSpc>
              <a:spcBef>
                <a:spcPts val="0"/>
              </a:spcBef>
              <a:spcAft>
                <a:spcPts val="800"/>
              </a:spcAft>
              <a:buSzPct val="80000"/>
              <a:buFont typeface="Arial"/>
              <a:buChar char="•"/>
              <a:defRPr sz="800" cap="none" normalizeH="0" baseline="0">
                <a:solidFill>
                  <a:schemeClr val="bg1"/>
                </a:solidFill>
                <a:latin typeface="Proxima Nova"/>
              </a:defRPr>
            </a:lvl1pPr>
            <a:lvl2pPr marL="628650" indent="-171450">
              <a:buFont typeface="Arial"/>
              <a:buChar char="•"/>
              <a:defRPr sz="1000" baseline="0">
                <a:solidFill>
                  <a:schemeClr val="bg1"/>
                </a:solidFill>
                <a:latin typeface="Proxima Nova"/>
              </a:defRPr>
            </a:lvl2pPr>
            <a:lvl3pPr marL="1085850" indent="-171450">
              <a:buFont typeface="Arial"/>
              <a:buChar char="•"/>
              <a:defRPr sz="1000" baseline="0">
                <a:solidFill>
                  <a:schemeClr val="bg1"/>
                </a:solidFill>
                <a:latin typeface="Proxima Nova"/>
              </a:defRPr>
            </a:lvl3pPr>
            <a:lvl4pPr marL="1543050" indent="-171450">
              <a:buFont typeface="Arial"/>
              <a:buChar char="•"/>
              <a:defRPr sz="1000" baseline="0">
                <a:solidFill>
                  <a:schemeClr val="bg1"/>
                </a:solidFill>
                <a:latin typeface="Proxima Nova"/>
              </a:defRPr>
            </a:lvl4pPr>
            <a:lvl5pPr marL="2000250" indent="-171450">
              <a:buFont typeface="Arial"/>
              <a:buChar char="•"/>
              <a:defRPr sz="1000" baseline="0">
                <a:solidFill>
                  <a:schemeClr val="bg1"/>
                </a:solidFill>
                <a:latin typeface="Proxima Nov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1" name="Text Placeholder 30"/>
          <p:cNvSpPr>
            <a:spLocks noGrp="1"/>
          </p:cNvSpPr>
          <p:nvPr>
            <p:ph type="body" sz="quarter" idx="42"/>
          </p:nvPr>
        </p:nvSpPr>
        <p:spPr>
          <a:xfrm>
            <a:off x="5547591" y="4019584"/>
            <a:ext cx="946439" cy="899061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ts val="980"/>
              </a:lnSpc>
              <a:spcBef>
                <a:spcPts val="0"/>
              </a:spcBef>
              <a:spcAft>
                <a:spcPts val="800"/>
              </a:spcAft>
              <a:buSzPct val="80000"/>
              <a:buFont typeface="Arial"/>
              <a:buChar char="•"/>
              <a:defRPr sz="800" cap="none" normalizeH="0" baseline="0">
                <a:solidFill>
                  <a:schemeClr val="bg1"/>
                </a:solidFill>
                <a:latin typeface="Proxima Nova"/>
              </a:defRPr>
            </a:lvl1pPr>
            <a:lvl2pPr marL="628650" indent="-171450">
              <a:buFont typeface="Arial"/>
              <a:buChar char="•"/>
              <a:defRPr sz="1000" baseline="0">
                <a:solidFill>
                  <a:schemeClr val="bg1"/>
                </a:solidFill>
                <a:latin typeface="Proxima Nova"/>
              </a:defRPr>
            </a:lvl2pPr>
            <a:lvl3pPr marL="1085850" indent="-171450">
              <a:buFont typeface="Arial"/>
              <a:buChar char="•"/>
              <a:defRPr sz="1000" baseline="0">
                <a:solidFill>
                  <a:schemeClr val="bg1"/>
                </a:solidFill>
                <a:latin typeface="Proxima Nova"/>
              </a:defRPr>
            </a:lvl3pPr>
            <a:lvl4pPr marL="1543050" indent="-171450">
              <a:buFont typeface="Arial"/>
              <a:buChar char="•"/>
              <a:defRPr sz="1000" baseline="0">
                <a:solidFill>
                  <a:schemeClr val="bg1"/>
                </a:solidFill>
                <a:latin typeface="Proxima Nova"/>
              </a:defRPr>
            </a:lvl4pPr>
            <a:lvl5pPr marL="2000250" indent="-171450">
              <a:buFont typeface="Arial"/>
              <a:buChar char="•"/>
              <a:defRPr sz="1000" baseline="0">
                <a:solidFill>
                  <a:schemeClr val="bg1"/>
                </a:solidFill>
                <a:latin typeface="Proxima Nov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2" name="Text Placeholder 30"/>
          <p:cNvSpPr>
            <a:spLocks noGrp="1"/>
          </p:cNvSpPr>
          <p:nvPr>
            <p:ph type="body" sz="quarter" idx="43"/>
          </p:nvPr>
        </p:nvSpPr>
        <p:spPr>
          <a:xfrm>
            <a:off x="7083137" y="4019584"/>
            <a:ext cx="946439" cy="899061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ts val="980"/>
              </a:lnSpc>
              <a:spcBef>
                <a:spcPts val="0"/>
              </a:spcBef>
              <a:spcAft>
                <a:spcPts val="800"/>
              </a:spcAft>
              <a:buSzPct val="80000"/>
              <a:buFont typeface="Arial"/>
              <a:buChar char="•"/>
              <a:defRPr sz="800" cap="none" normalizeH="0" baseline="0">
                <a:solidFill>
                  <a:schemeClr val="bg1"/>
                </a:solidFill>
                <a:latin typeface="Proxima Nova"/>
              </a:defRPr>
            </a:lvl1pPr>
            <a:lvl2pPr marL="628650" indent="-171450">
              <a:buFont typeface="Arial"/>
              <a:buChar char="•"/>
              <a:defRPr sz="1000" baseline="0">
                <a:solidFill>
                  <a:schemeClr val="bg1"/>
                </a:solidFill>
                <a:latin typeface="Proxima Nova"/>
              </a:defRPr>
            </a:lvl2pPr>
            <a:lvl3pPr marL="1085850" indent="-171450">
              <a:buFont typeface="Arial"/>
              <a:buChar char="•"/>
              <a:defRPr sz="1000" baseline="0">
                <a:solidFill>
                  <a:schemeClr val="bg1"/>
                </a:solidFill>
                <a:latin typeface="Proxima Nova"/>
              </a:defRPr>
            </a:lvl3pPr>
            <a:lvl4pPr marL="1543050" indent="-171450">
              <a:buFont typeface="Arial"/>
              <a:buChar char="•"/>
              <a:defRPr sz="1000" baseline="0">
                <a:solidFill>
                  <a:schemeClr val="bg1"/>
                </a:solidFill>
                <a:latin typeface="Proxima Nova"/>
              </a:defRPr>
            </a:lvl4pPr>
            <a:lvl5pPr marL="2000250" indent="-171450">
              <a:buFont typeface="Arial"/>
              <a:buChar char="•"/>
              <a:defRPr sz="1000" baseline="0">
                <a:solidFill>
                  <a:schemeClr val="bg1"/>
                </a:solidFill>
                <a:latin typeface="Proxima Nov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317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vereč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rtboard 6 copy 2.png">
            <a:extLst>
              <a:ext uri="{FF2B5EF4-FFF2-40B4-BE49-F238E27FC236}">
                <a16:creationId xmlns:a16="http://schemas.microsoft.com/office/drawing/2014/main" id="{7D8B7E5E-DA7E-483B-AFD4-EEE7062C8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72414C9F-71FF-4C74-9358-7F1B1AA41A20}"/>
              </a:ext>
            </a:extLst>
          </p:cNvPr>
          <p:cNvSpPr txBox="1"/>
          <p:nvPr/>
        </p:nvSpPr>
        <p:spPr>
          <a:xfrm>
            <a:off x="3705225" y="4768850"/>
            <a:ext cx="173355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700" spc="80" dirty="0">
                <a:solidFill>
                  <a:schemeClr val="bg1"/>
                </a:solidFill>
                <a:latin typeface="+mn-lt"/>
                <a:ea typeface="+mn-ea"/>
              </a:rPr>
              <a:t>www.crystal</a:t>
            </a:r>
            <a:r>
              <a:rPr lang="en-US" sz="900" b="1" kern="700" spc="80" dirty="0">
                <a:solidFill>
                  <a:schemeClr val="bg1"/>
                </a:solidFill>
                <a:latin typeface="+mn-lt"/>
                <a:ea typeface="+mn-ea"/>
              </a:rPr>
              <a:t>research</a:t>
            </a:r>
            <a:r>
              <a:rPr lang="en-US" sz="900" kern="700" spc="80" dirty="0">
                <a:solidFill>
                  <a:schemeClr val="bg1"/>
                </a:solidFill>
                <a:latin typeface="+mn-lt"/>
                <a:ea typeface="+mn-ea"/>
              </a:rPr>
              <a:t>.eu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29100"/>
            <a:ext cx="8229600" cy="3683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 b="1" kern="700" spc="100" baseline="0">
                <a:solidFill>
                  <a:schemeClr val="bg1"/>
                </a:solidFill>
                <a:latin typeface="Proxima Nova Bold"/>
                <a:cs typeface="Proxima Nova Bold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32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- upravovatelny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>
            <a:extLst>
              <a:ext uri="{FF2B5EF4-FFF2-40B4-BE49-F238E27FC236}">
                <a16:creationId xmlns:a16="http://schemas.microsoft.com/office/drawing/2014/main" id="{71D2E2F5-CF3F-4C28-B59C-814FFEE146D8}"/>
              </a:ext>
            </a:extLst>
          </p:cNvPr>
          <p:cNvSpPr/>
          <p:nvPr userDrawn="1"/>
        </p:nvSpPr>
        <p:spPr>
          <a:xfrm>
            <a:off x="3691822" y="2636838"/>
            <a:ext cx="1154113" cy="1597025"/>
          </a:xfrm>
          <a:prstGeom prst="rect">
            <a:avLst/>
          </a:prstGeom>
          <a:solidFill>
            <a:srgbClr val="008E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6" name="Rectangle 4">
            <a:extLst>
              <a:ext uri="{FF2B5EF4-FFF2-40B4-BE49-F238E27FC236}">
                <a16:creationId xmlns:a16="http://schemas.microsoft.com/office/drawing/2014/main" id="{2A3609BC-C5E2-4EE1-8E7F-354F43F1AA01}"/>
              </a:ext>
            </a:extLst>
          </p:cNvPr>
          <p:cNvSpPr/>
          <p:nvPr userDrawn="1"/>
        </p:nvSpPr>
        <p:spPr>
          <a:xfrm>
            <a:off x="1796744" y="2624138"/>
            <a:ext cx="1154112" cy="1597025"/>
          </a:xfrm>
          <a:prstGeom prst="rect">
            <a:avLst/>
          </a:prstGeom>
          <a:solidFill>
            <a:srgbClr val="FF8A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7" name="Rectangle 6">
            <a:extLst>
              <a:ext uri="{FF2B5EF4-FFF2-40B4-BE49-F238E27FC236}">
                <a16:creationId xmlns:a16="http://schemas.microsoft.com/office/drawing/2014/main" id="{709E6629-78A3-49BD-825E-5E5C05DCE7DE}"/>
              </a:ext>
            </a:extLst>
          </p:cNvPr>
          <p:cNvSpPr/>
          <p:nvPr userDrawn="1"/>
        </p:nvSpPr>
        <p:spPr>
          <a:xfrm>
            <a:off x="5495465" y="2624138"/>
            <a:ext cx="1154113" cy="1597025"/>
          </a:xfrm>
          <a:prstGeom prst="rect">
            <a:avLst/>
          </a:prstGeom>
          <a:solidFill>
            <a:srgbClr val="6CB9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8" name="TextBox 8">
            <a:extLst>
              <a:ext uri="{FF2B5EF4-FFF2-40B4-BE49-F238E27FC236}">
                <a16:creationId xmlns:a16="http://schemas.microsoft.com/office/drawing/2014/main" id="{73B31B45-FB5B-4B81-BE2E-3AB444F431B0}"/>
              </a:ext>
            </a:extLst>
          </p:cNvPr>
          <p:cNvSpPr txBox="1"/>
          <p:nvPr userDrawn="1"/>
        </p:nvSpPr>
        <p:spPr>
          <a:xfrm>
            <a:off x="3691822" y="1533525"/>
            <a:ext cx="923925" cy="257175"/>
          </a:xfrm>
          <a:prstGeom prst="rect">
            <a:avLst/>
          </a:prstGeom>
          <a:noFill/>
        </p:spPr>
        <p:txBody>
          <a:bodyPr lIns="0" tIns="0" bIns="72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800" spc="150" dirty="0">
                <a:solidFill>
                  <a:srgbClr val="008ECE"/>
                </a:solidFill>
                <a:latin typeface="Proxima Nova Bold"/>
                <a:ea typeface="+mn-ea"/>
                <a:cs typeface="Proxima Nova Bold"/>
              </a:rPr>
              <a:t>0</a:t>
            </a:r>
            <a:r>
              <a:rPr lang="sk-SK" sz="1200" b="1" kern="800" spc="150" dirty="0">
                <a:solidFill>
                  <a:srgbClr val="008ECE"/>
                </a:solidFill>
                <a:latin typeface="Proxima Nova Bold"/>
                <a:ea typeface="+mn-ea"/>
                <a:cs typeface="Proxima Nova Bold"/>
              </a:rPr>
              <a:t>2</a:t>
            </a:r>
            <a:endParaRPr lang="en-US" sz="1200" b="1" kern="800" spc="150" dirty="0">
              <a:solidFill>
                <a:srgbClr val="008ECE"/>
              </a:solidFill>
              <a:latin typeface="Proxima Nova Bold"/>
              <a:ea typeface="+mn-ea"/>
              <a:cs typeface="Proxima Nova Bold"/>
            </a:endParaRPr>
          </a:p>
        </p:txBody>
      </p:sp>
      <p:sp>
        <p:nvSpPr>
          <p:cNvPr id="49" name="TextBox 9">
            <a:extLst>
              <a:ext uri="{FF2B5EF4-FFF2-40B4-BE49-F238E27FC236}">
                <a16:creationId xmlns:a16="http://schemas.microsoft.com/office/drawing/2014/main" id="{5F6817B7-5749-40ED-A9FD-DD64FAB7F645}"/>
              </a:ext>
            </a:extLst>
          </p:cNvPr>
          <p:cNvSpPr txBox="1"/>
          <p:nvPr userDrawn="1"/>
        </p:nvSpPr>
        <p:spPr>
          <a:xfrm>
            <a:off x="5495465" y="1520825"/>
            <a:ext cx="923925" cy="257175"/>
          </a:xfrm>
          <a:prstGeom prst="rect">
            <a:avLst/>
          </a:prstGeom>
          <a:noFill/>
        </p:spPr>
        <p:txBody>
          <a:bodyPr lIns="0" tIns="0" bIns="72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800" spc="150" dirty="0">
                <a:solidFill>
                  <a:srgbClr val="7CC132"/>
                </a:solidFill>
                <a:latin typeface="Proxima Nova Bold"/>
                <a:ea typeface="+mn-ea"/>
                <a:cs typeface="Proxima Nova Bold"/>
              </a:rPr>
              <a:t>0</a:t>
            </a:r>
            <a:r>
              <a:rPr lang="sk-SK" sz="1200" b="1" kern="800" spc="150" dirty="0">
                <a:solidFill>
                  <a:srgbClr val="7CC132"/>
                </a:solidFill>
                <a:latin typeface="Proxima Nova Bold"/>
                <a:ea typeface="+mn-ea"/>
                <a:cs typeface="Proxima Nova Bold"/>
              </a:rPr>
              <a:t>3</a:t>
            </a:r>
            <a:endParaRPr lang="en-US" sz="1200" b="1" kern="800" spc="150" dirty="0">
              <a:solidFill>
                <a:srgbClr val="7CC132"/>
              </a:solidFill>
              <a:latin typeface="Proxima Nova Bold"/>
              <a:ea typeface="+mn-ea"/>
              <a:cs typeface="Proxima Nova Bold"/>
            </a:endParaRPr>
          </a:p>
        </p:txBody>
      </p:sp>
      <p:sp>
        <p:nvSpPr>
          <p:cNvPr id="50" name="TextBox 10">
            <a:extLst>
              <a:ext uri="{FF2B5EF4-FFF2-40B4-BE49-F238E27FC236}">
                <a16:creationId xmlns:a16="http://schemas.microsoft.com/office/drawing/2014/main" id="{CFE1CD07-FFE8-4A32-A8A8-C68F5343CCB2}"/>
              </a:ext>
            </a:extLst>
          </p:cNvPr>
          <p:cNvSpPr txBox="1"/>
          <p:nvPr userDrawn="1"/>
        </p:nvSpPr>
        <p:spPr>
          <a:xfrm>
            <a:off x="1795156" y="1520825"/>
            <a:ext cx="923925" cy="257175"/>
          </a:xfrm>
          <a:prstGeom prst="rect">
            <a:avLst/>
          </a:prstGeom>
          <a:noFill/>
        </p:spPr>
        <p:txBody>
          <a:bodyPr lIns="0" tIns="0" bIns="72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800" spc="150" dirty="0">
                <a:solidFill>
                  <a:srgbClr val="FF8A00"/>
                </a:solidFill>
                <a:latin typeface="Proxima Nova Bold"/>
                <a:ea typeface="+mn-ea"/>
                <a:cs typeface="Proxima Nova Bold"/>
              </a:rPr>
              <a:t>0</a:t>
            </a:r>
            <a:r>
              <a:rPr lang="sk-SK" sz="1200" b="1" kern="800" spc="150" dirty="0">
                <a:solidFill>
                  <a:srgbClr val="FF8A00"/>
                </a:solidFill>
                <a:latin typeface="Proxima Nova Bold"/>
                <a:ea typeface="+mn-ea"/>
                <a:cs typeface="Proxima Nova Bold"/>
              </a:rPr>
              <a:t>1</a:t>
            </a:r>
            <a:endParaRPr lang="en-US" sz="1200" b="1" kern="800" spc="150" dirty="0">
              <a:solidFill>
                <a:srgbClr val="FF8A00"/>
              </a:solidFill>
              <a:latin typeface="Proxima Nova Bold"/>
              <a:ea typeface="+mn-ea"/>
              <a:cs typeface="Proxima Nova Bold"/>
            </a:endParaRPr>
          </a:p>
        </p:txBody>
      </p:sp>
      <p:sp>
        <p:nvSpPr>
          <p:cNvPr id="51" name="TextBox 12">
            <a:extLst>
              <a:ext uri="{FF2B5EF4-FFF2-40B4-BE49-F238E27FC236}">
                <a16:creationId xmlns:a16="http://schemas.microsoft.com/office/drawing/2014/main" id="{797F162E-6671-4258-A961-B1461F0C9C4C}"/>
              </a:ext>
            </a:extLst>
          </p:cNvPr>
          <p:cNvSpPr txBox="1"/>
          <p:nvPr userDrawn="1"/>
        </p:nvSpPr>
        <p:spPr>
          <a:xfrm>
            <a:off x="3691822" y="2303463"/>
            <a:ext cx="327025" cy="268287"/>
          </a:xfrm>
          <a:prstGeom prst="rect">
            <a:avLst/>
          </a:prstGeom>
          <a:noFill/>
        </p:spPr>
        <p:txBody>
          <a:bodyPr lIns="0" tIns="72000" rIns="0" bIns="72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kern="800">
                <a:solidFill>
                  <a:schemeClr val="bg1">
                    <a:lumMod val="65000"/>
                  </a:schemeClr>
                </a:solidFill>
                <a:latin typeface="Proxima Nova Bold"/>
                <a:ea typeface="+mn-ea"/>
                <a:cs typeface="Proxima Nova Bold"/>
              </a:rPr>
              <a:t>Strany</a:t>
            </a:r>
            <a:endParaRPr lang="en-US" sz="800" i="1" kern="800" dirty="0">
              <a:solidFill>
                <a:schemeClr val="bg1">
                  <a:lumMod val="65000"/>
                </a:schemeClr>
              </a:solidFill>
              <a:latin typeface="Proxima Nova Bold"/>
              <a:ea typeface="+mn-ea"/>
              <a:cs typeface="Proxima Nova Bold"/>
            </a:endParaRPr>
          </a:p>
        </p:txBody>
      </p:sp>
      <p:sp>
        <p:nvSpPr>
          <p:cNvPr id="52" name="TextBox 14">
            <a:extLst>
              <a:ext uri="{FF2B5EF4-FFF2-40B4-BE49-F238E27FC236}">
                <a16:creationId xmlns:a16="http://schemas.microsoft.com/office/drawing/2014/main" id="{7053A0C0-6EFC-483B-89DA-CB87C98E3A02}"/>
              </a:ext>
            </a:extLst>
          </p:cNvPr>
          <p:cNvSpPr txBox="1"/>
          <p:nvPr userDrawn="1"/>
        </p:nvSpPr>
        <p:spPr>
          <a:xfrm>
            <a:off x="5495465" y="2290763"/>
            <a:ext cx="327025" cy="268287"/>
          </a:xfrm>
          <a:prstGeom prst="rect">
            <a:avLst/>
          </a:prstGeom>
          <a:noFill/>
        </p:spPr>
        <p:txBody>
          <a:bodyPr lIns="0" tIns="72000" rIns="0" bIns="72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kern="800">
                <a:solidFill>
                  <a:schemeClr val="bg1">
                    <a:lumMod val="65000"/>
                  </a:schemeClr>
                </a:solidFill>
                <a:latin typeface="Proxima Nova Bold"/>
                <a:ea typeface="+mn-ea"/>
                <a:cs typeface="Proxima Nova Bold"/>
              </a:rPr>
              <a:t>Strany</a:t>
            </a:r>
            <a:endParaRPr lang="en-US" sz="800" i="1" kern="800" dirty="0">
              <a:solidFill>
                <a:schemeClr val="bg1">
                  <a:lumMod val="65000"/>
                </a:schemeClr>
              </a:solidFill>
              <a:latin typeface="Proxima Nova Bold"/>
              <a:ea typeface="+mn-ea"/>
              <a:cs typeface="Proxima Nova Bold"/>
            </a:endParaRPr>
          </a:p>
        </p:txBody>
      </p:sp>
      <p:sp>
        <p:nvSpPr>
          <p:cNvPr id="53" name="TextBox 15">
            <a:extLst>
              <a:ext uri="{FF2B5EF4-FFF2-40B4-BE49-F238E27FC236}">
                <a16:creationId xmlns:a16="http://schemas.microsoft.com/office/drawing/2014/main" id="{32ACB4F6-A15D-4EB8-AD3A-816A6EFEA3AD}"/>
              </a:ext>
            </a:extLst>
          </p:cNvPr>
          <p:cNvSpPr txBox="1"/>
          <p:nvPr userDrawn="1"/>
        </p:nvSpPr>
        <p:spPr>
          <a:xfrm>
            <a:off x="1795156" y="2290763"/>
            <a:ext cx="327025" cy="268287"/>
          </a:xfrm>
          <a:prstGeom prst="rect">
            <a:avLst/>
          </a:prstGeom>
          <a:noFill/>
        </p:spPr>
        <p:txBody>
          <a:bodyPr lIns="0" tIns="72000" rIns="0" bIns="72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kern="800">
                <a:solidFill>
                  <a:schemeClr val="bg1">
                    <a:lumMod val="65000"/>
                  </a:schemeClr>
                </a:solidFill>
                <a:latin typeface="Proxima Nova Bold"/>
                <a:ea typeface="+mn-ea"/>
                <a:cs typeface="Proxima Nova Bold"/>
              </a:rPr>
              <a:t>Strany</a:t>
            </a:r>
            <a:endParaRPr lang="en-US" sz="800" i="1" kern="800" dirty="0">
              <a:solidFill>
                <a:schemeClr val="bg1">
                  <a:lumMod val="65000"/>
                </a:schemeClr>
              </a:solidFill>
              <a:latin typeface="Proxima Nova Bold"/>
              <a:ea typeface="+mn-ea"/>
              <a:cs typeface="Proxima Nova Bold"/>
            </a:endParaRPr>
          </a:p>
        </p:txBody>
      </p:sp>
      <p:sp>
        <p:nvSpPr>
          <p:cNvPr id="54" name="Parallelogram 17">
            <a:extLst>
              <a:ext uri="{FF2B5EF4-FFF2-40B4-BE49-F238E27FC236}">
                <a16:creationId xmlns:a16="http://schemas.microsoft.com/office/drawing/2014/main" id="{ADF94F8D-114E-40C6-BF6A-0ECDD14C83C1}"/>
              </a:ext>
            </a:extLst>
          </p:cNvPr>
          <p:cNvSpPr/>
          <p:nvPr userDrawn="1"/>
        </p:nvSpPr>
        <p:spPr>
          <a:xfrm>
            <a:off x="3691822" y="1778000"/>
            <a:ext cx="1152525" cy="25400"/>
          </a:xfrm>
          <a:prstGeom prst="parallelogram">
            <a:avLst/>
          </a:prstGeom>
          <a:solidFill>
            <a:srgbClr val="008E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Parallelogram 19">
            <a:extLst>
              <a:ext uri="{FF2B5EF4-FFF2-40B4-BE49-F238E27FC236}">
                <a16:creationId xmlns:a16="http://schemas.microsoft.com/office/drawing/2014/main" id="{945B926A-374A-41A3-BA73-62EBCD62FE50}"/>
              </a:ext>
            </a:extLst>
          </p:cNvPr>
          <p:cNvSpPr/>
          <p:nvPr userDrawn="1"/>
        </p:nvSpPr>
        <p:spPr>
          <a:xfrm>
            <a:off x="5495465" y="1765300"/>
            <a:ext cx="1152525" cy="25400"/>
          </a:xfrm>
          <a:prstGeom prst="parallelogram">
            <a:avLst/>
          </a:prstGeom>
          <a:solidFill>
            <a:srgbClr val="7CC13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Parallelogram 20">
            <a:extLst>
              <a:ext uri="{FF2B5EF4-FFF2-40B4-BE49-F238E27FC236}">
                <a16:creationId xmlns:a16="http://schemas.microsoft.com/office/drawing/2014/main" id="{D37FCA79-B753-49EC-9D5D-A65737C074F9}"/>
              </a:ext>
            </a:extLst>
          </p:cNvPr>
          <p:cNvSpPr/>
          <p:nvPr userDrawn="1"/>
        </p:nvSpPr>
        <p:spPr>
          <a:xfrm>
            <a:off x="1795156" y="1765300"/>
            <a:ext cx="1152525" cy="25400"/>
          </a:xfrm>
          <a:prstGeom prst="parallelogram">
            <a:avLst/>
          </a:prstGeom>
          <a:solidFill>
            <a:srgbClr val="FF8A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Text Placeholder 11">
            <a:extLst>
              <a:ext uri="{FF2B5EF4-FFF2-40B4-BE49-F238E27FC236}">
                <a16:creationId xmlns:a16="http://schemas.microsoft.com/office/drawing/2014/main" id="{62AB12BB-FCA6-4598-9046-7E6AB1A219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91822" y="1906588"/>
            <a:ext cx="1114425" cy="396875"/>
          </a:xfrm>
          <a:prstGeom prst="rect">
            <a:avLst/>
          </a:prstGeom>
        </p:spPr>
        <p:txBody>
          <a:bodyPr lIns="0" tIns="72000" rIns="0" bIns="72000"/>
          <a:lstStyle>
            <a:lvl1pPr marL="0" indent="0">
              <a:buNone/>
              <a:defRPr lang="en-US" sz="800" kern="800" cap="none" dirty="0">
                <a:solidFill>
                  <a:srgbClr val="008ECE"/>
                </a:solidFill>
                <a:latin typeface="Proxima Nova"/>
                <a:cs typeface="Proxima Nov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11">
            <a:extLst>
              <a:ext uri="{FF2B5EF4-FFF2-40B4-BE49-F238E27FC236}">
                <a16:creationId xmlns:a16="http://schemas.microsoft.com/office/drawing/2014/main" id="{67A5CB48-6DEB-4DF6-A39C-C7EA117BBC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18847" y="2303463"/>
            <a:ext cx="529070" cy="396875"/>
          </a:xfrm>
          <a:prstGeom prst="rect">
            <a:avLst/>
          </a:prstGeom>
        </p:spPr>
        <p:txBody>
          <a:bodyPr lIns="36000" tIns="72000" rIns="0" bIns="7200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en-US" sz="800" i="1" kern="800">
                <a:solidFill>
                  <a:schemeClr val="bg1">
                    <a:lumMod val="6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11">
            <a:extLst>
              <a:ext uri="{FF2B5EF4-FFF2-40B4-BE49-F238E27FC236}">
                <a16:creationId xmlns:a16="http://schemas.microsoft.com/office/drawing/2014/main" id="{36061F01-8758-4A93-818F-24364B0499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5465" y="1893888"/>
            <a:ext cx="1114425" cy="396875"/>
          </a:xfrm>
          <a:prstGeom prst="rect">
            <a:avLst/>
          </a:prstGeom>
        </p:spPr>
        <p:txBody>
          <a:bodyPr lIns="0" tIns="72000" rIns="0" bIns="72000"/>
          <a:lstStyle>
            <a:lvl1pPr marL="0" indent="0">
              <a:buNone/>
              <a:defRPr lang="en-US" sz="800" kern="800" cap="none" dirty="0">
                <a:solidFill>
                  <a:srgbClr val="6CB926"/>
                </a:solidFill>
                <a:latin typeface="Proxima Nova"/>
                <a:cs typeface="Proxima Nov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1">
            <a:extLst>
              <a:ext uri="{FF2B5EF4-FFF2-40B4-BE49-F238E27FC236}">
                <a16:creationId xmlns:a16="http://schemas.microsoft.com/office/drawing/2014/main" id="{1044D6B2-4B45-47F3-A9C5-44CDD4F714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22490" y="2290763"/>
            <a:ext cx="529070" cy="396875"/>
          </a:xfrm>
          <a:prstGeom prst="rect">
            <a:avLst/>
          </a:prstGeom>
        </p:spPr>
        <p:txBody>
          <a:bodyPr lIns="36000" tIns="72000" rIns="0" bIns="7200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en-US" sz="800" i="1" kern="800">
                <a:solidFill>
                  <a:schemeClr val="bg1">
                    <a:lumMod val="65000"/>
                  </a:schemeClr>
                </a:solidFill>
                <a:latin typeface="Proxima Nova"/>
                <a:cs typeface="Proxima Nova"/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1">
            <a:extLst>
              <a:ext uri="{FF2B5EF4-FFF2-40B4-BE49-F238E27FC236}">
                <a16:creationId xmlns:a16="http://schemas.microsoft.com/office/drawing/2014/main" id="{AE83264A-9758-4E56-8A43-71261565A3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95156" y="1893888"/>
            <a:ext cx="1114425" cy="396875"/>
          </a:xfrm>
          <a:prstGeom prst="rect">
            <a:avLst/>
          </a:prstGeom>
        </p:spPr>
        <p:txBody>
          <a:bodyPr lIns="0" tIns="72000" rIns="0" bIns="72000"/>
          <a:lstStyle>
            <a:lvl1pPr marL="0" indent="0">
              <a:buNone/>
              <a:defRPr lang="en-US" sz="800" kern="800" cap="none" dirty="0">
                <a:solidFill>
                  <a:srgbClr val="FF8A00"/>
                </a:solidFill>
                <a:latin typeface="Proxima Nova"/>
                <a:cs typeface="Proxima Nov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1">
            <a:extLst>
              <a:ext uri="{FF2B5EF4-FFF2-40B4-BE49-F238E27FC236}">
                <a16:creationId xmlns:a16="http://schemas.microsoft.com/office/drawing/2014/main" id="{3D31DAC2-410E-474F-89C0-116EBF3293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22181" y="2290763"/>
            <a:ext cx="529070" cy="396875"/>
          </a:xfrm>
          <a:prstGeom prst="rect">
            <a:avLst/>
          </a:prstGeom>
        </p:spPr>
        <p:txBody>
          <a:bodyPr lIns="36000" tIns="72000" rIns="0" bIns="7200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en-US" sz="800" i="1" kern="800">
                <a:solidFill>
                  <a:schemeClr val="bg1">
                    <a:lumMod val="65000"/>
                  </a:schemeClr>
                </a:solidFill>
                <a:latin typeface="Proxima Nova"/>
                <a:cs typeface="Proxima Nova"/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30">
            <a:extLst>
              <a:ext uri="{FF2B5EF4-FFF2-40B4-BE49-F238E27FC236}">
                <a16:creationId xmlns:a16="http://schemas.microsoft.com/office/drawing/2014/main" id="{3BB5AB9F-D313-4B66-8F6D-74EAB58D21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99483" y="2783609"/>
            <a:ext cx="946439" cy="1264228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ts val="980"/>
              </a:lnSpc>
              <a:spcBef>
                <a:spcPts val="0"/>
              </a:spcBef>
              <a:spcAft>
                <a:spcPts val="800"/>
              </a:spcAft>
              <a:buSzPct val="80000"/>
              <a:buFont typeface="Arial"/>
              <a:buChar char="•"/>
              <a:defRPr sz="800" cap="none" normalizeH="0" baseline="0">
                <a:solidFill>
                  <a:schemeClr val="bg1"/>
                </a:solidFill>
                <a:latin typeface="Proxima Nova"/>
              </a:defRPr>
            </a:lvl1pPr>
            <a:lvl2pPr marL="628650" indent="-171450">
              <a:buFont typeface="Arial"/>
              <a:buChar char="•"/>
              <a:defRPr sz="800" baseline="0">
                <a:solidFill>
                  <a:schemeClr val="bg1"/>
                </a:solidFill>
                <a:latin typeface="Proxima Nova"/>
              </a:defRPr>
            </a:lvl2pPr>
            <a:lvl3pPr marL="1085850" indent="-171450">
              <a:buFont typeface="Arial"/>
              <a:buChar char="•"/>
              <a:defRPr sz="1000" baseline="0">
                <a:solidFill>
                  <a:schemeClr val="bg1"/>
                </a:solidFill>
                <a:latin typeface="Proxima Nova"/>
              </a:defRPr>
            </a:lvl3pPr>
            <a:lvl4pPr marL="1543050" indent="-171450">
              <a:buFont typeface="Arial"/>
              <a:buChar char="•"/>
              <a:defRPr sz="1000" baseline="0">
                <a:solidFill>
                  <a:schemeClr val="bg1"/>
                </a:solidFill>
                <a:latin typeface="Proxima Nova"/>
              </a:defRPr>
            </a:lvl4pPr>
            <a:lvl5pPr marL="2000250" indent="-171450">
              <a:buFont typeface="Arial"/>
              <a:buChar char="•"/>
              <a:defRPr sz="1000" baseline="0">
                <a:solidFill>
                  <a:schemeClr val="bg1"/>
                </a:solidFill>
                <a:latin typeface="Proxima Nov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4" name="Text Placeholder 30">
            <a:extLst>
              <a:ext uri="{FF2B5EF4-FFF2-40B4-BE49-F238E27FC236}">
                <a16:creationId xmlns:a16="http://schemas.microsoft.com/office/drawing/2014/main" id="{EFDE42EB-AFE0-4698-8BC0-0018D48F199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574263" y="2770909"/>
            <a:ext cx="946439" cy="1264228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ts val="980"/>
              </a:lnSpc>
              <a:spcBef>
                <a:spcPts val="0"/>
              </a:spcBef>
              <a:spcAft>
                <a:spcPts val="800"/>
              </a:spcAft>
              <a:buSzPct val="80000"/>
              <a:buFont typeface="Arial"/>
              <a:buChar char="•"/>
              <a:defRPr sz="800" cap="none" normalizeH="0" baseline="0">
                <a:solidFill>
                  <a:schemeClr val="bg1"/>
                </a:solidFill>
                <a:latin typeface="Proxima Nova"/>
              </a:defRPr>
            </a:lvl1pPr>
            <a:lvl2pPr marL="628650" indent="-171450">
              <a:buFont typeface="Arial"/>
              <a:buChar char="•"/>
              <a:defRPr sz="800" baseline="0">
                <a:solidFill>
                  <a:schemeClr val="bg1"/>
                </a:solidFill>
                <a:latin typeface="Proxima Nova"/>
              </a:defRPr>
            </a:lvl2pPr>
            <a:lvl3pPr marL="1085850" indent="-171450">
              <a:buFont typeface="Arial"/>
              <a:buChar char="•"/>
              <a:defRPr sz="1000" baseline="0">
                <a:solidFill>
                  <a:schemeClr val="bg1"/>
                </a:solidFill>
                <a:latin typeface="Proxima Nova"/>
              </a:defRPr>
            </a:lvl3pPr>
            <a:lvl4pPr marL="1543050" indent="-171450">
              <a:buFont typeface="Arial"/>
              <a:buChar char="•"/>
              <a:defRPr sz="1000" baseline="0">
                <a:solidFill>
                  <a:schemeClr val="bg1"/>
                </a:solidFill>
                <a:latin typeface="Proxima Nova"/>
              </a:defRPr>
            </a:lvl4pPr>
            <a:lvl5pPr marL="2000250" indent="-171450">
              <a:buFont typeface="Arial"/>
              <a:buChar char="•"/>
              <a:defRPr sz="1000" baseline="0">
                <a:solidFill>
                  <a:schemeClr val="bg1"/>
                </a:solidFill>
                <a:latin typeface="Proxima Nov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5" name="Text Placeholder 30">
            <a:extLst>
              <a:ext uri="{FF2B5EF4-FFF2-40B4-BE49-F238E27FC236}">
                <a16:creationId xmlns:a16="http://schemas.microsoft.com/office/drawing/2014/main" id="{790F5440-50CB-4EB0-94DE-CD242206FCD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878572" y="2770909"/>
            <a:ext cx="946439" cy="1264228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ts val="980"/>
              </a:lnSpc>
              <a:spcBef>
                <a:spcPts val="0"/>
              </a:spcBef>
              <a:spcAft>
                <a:spcPts val="800"/>
              </a:spcAft>
              <a:buSzPct val="80000"/>
              <a:buFont typeface="Arial"/>
              <a:buChar char="•"/>
              <a:defRPr sz="800" cap="none" normalizeH="0" baseline="0">
                <a:solidFill>
                  <a:schemeClr val="bg1"/>
                </a:solidFill>
                <a:latin typeface="Proxima Nova"/>
              </a:defRPr>
            </a:lvl1pPr>
            <a:lvl2pPr marL="628650" indent="-171450">
              <a:buFont typeface="Arial"/>
              <a:buChar char="•"/>
              <a:defRPr sz="800" baseline="0">
                <a:solidFill>
                  <a:schemeClr val="bg1"/>
                </a:solidFill>
                <a:latin typeface="Proxima Nova"/>
              </a:defRPr>
            </a:lvl2pPr>
            <a:lvl3pPr marL="1085850" indent="-171450">
              <a:buFont typeface="Arial"/>
              <a:buChar char="•"/>
              <a:defRPr sz="1000" baseline="0">
                <a:solidFill>
                  <a:schemeClr val="bg1"/>
                </a:solidFill>
                <a:latin typeface="Proxima Nova"/>
              </a:defRPr>
            </a:lvl3pPr>
            <a:lvl4pPr marL="1543050" indent="-171450">
              <a:buFont typeface="Arial"/>
              <a:buChar char="•"/>
              <a:defRPr sz="1000" baseline="0">
                <a:solidFill>
                  <a:schemeClr val="bg1"/>
                </a:solidFill>
                <a:latin typeface="Proxima Nova"/>
              </a:defRPr>
            </a:lvl4pPr>
            <a:lvl5pPr marL="2000250" indent="-171450">
              <a:buFont typeface="Arial"/>
              <a:buChar char="•"/>
              <a:defRPr sz="1000" baseline="0">
                <a:solidFill>
                  <a:schemeClr val="bg1"/>
                </a:solidFill>
                <a:latin typeface="Proxima Nov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1658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kladny slide prezenta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C615EFED-778F-483B-881C-FE958FC2E649}"/>
              </a:ext>
            </a:extLst>
          </p:cNvPr>
          <p:cNvSpPr txBox="1"/>
          <p:nvPr/>
        </p:nvSpPr>
        <p:spPr>
          <a:xfrm>
            <a:off x="7981950" y="4686300"/>
            <a:ext cx="839788" cy="1539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eaLnBrk="1" hangingPunct="1"/>
            <a:r>
              <a:rPr lang="en-GB" altLang="en-US" sz="1000" b="1">
                <a:solidFill>
                  <a:srgbClr val="D9D9D9"/>
                </a:solidFill>
                <a:latin typeface="Proxima Nova" charset="0"/>
              </a:rPr>
              <a:t>slide </a:t>
            </a:r>
            <a:fld id="{C1D13BE6-3EDD-46B7-963A-47A6B4291144}" type="slidenum">
              <a:rPr lang="en-GB" altLang="en-US" sz="900" b="1">
                <a:solidFill>
                  <a:srgbClr val="D9D9D9"/>
                </a:solidFill>
                <a:latin typeface="Proxima Nova" charset="0"/>
              </a:rPr>
              <a:pPr eaLnBrk="1" hangingPunct="1"/>
              <a:t>‹#›</a:t>
            </a:fld>
            <a:endParaRPr lang="en-GB" altLang="en-US" sz="900" b="1">
              <a:solidFill>
                <a:srgbClr val="D9D9D9"/>
              </a:solidFill>
              <a:latin typeface="Proxima Nova" charset="0"/>
            </a:endParaRPr>
          </a:p>
        </p:txBody>
      </p:sp>
      <p:sp>
        <p:nvSpPr>
          <p:cNvPr id="6" name="Parallelogram 4">
            <a:extLst>
              <a:ext uri="{FF2B5EF4-FFF2-40B4-BE49-F238E27FC236}">
                <a16:creationId xmlns:a16="http://schemas.microsoft.com/office/drawing/2014/main" id="{29E138EF-5F3B-48AC-AC6F-7B1ABF49AADD}"/>
              </a:ext>
            </a:extLst>
          </p:cNvPr>
          <p:cNvSpPr/>
          <p:nvPr/>
        </p:nvSpPr>
        <p:spPr>
          <a:xfrm>
            <a:off x="1038225" y="1019175"/>
            <a:ext cx="6300788" cy="25400"/>
          </a:xfrm>
          <a:prstGeom prst="parallelogram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v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1038225" y="1090886"/>
            <a:ext cx="6316230" cy="584967"/>
          </a:xfrm>
          <a:prstGeom prst="rect">
            <a:avLst/>
          </a:prstGeom>
        </p:spPr>
        <p:txBody>
          <a:bodyPr lIns="0" tIns="72000" rIns="0" bIns="72000"/>
          <a:lstStyle>
            <a:lvl1pPr marL="0" indent="0">
              <a:buNone/>
              <a:defRPr lang="en-US" sz="800" b="1" i="0" kern="800" cap="all" spc="130" dirty="0">
                <a:solidFill>
                  <a:schemeClr val="bg1">
                    <a:lumMod val="65000"/>
                  </a:schemeClr>
                </a:solidFill>
                <a:latin typeface="Proxima Nova"/>
                <a:cs typeface="Proxima Nova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038225" y="611319"/>
            <a:ext cx="6316230" cy="405787"/>
          </a:xfrm>
          <a:prstGeom prst="rect">
            <a:avLst/>
          </a:prstGeom>
        </p:spPr>
        <p:txBody>
          <a:bodyPr lIns="0" tIns="72000" rIns="0" bIns="72000"/>
          <a:lstStyle>
            <a:lvl1pPr marL="0" indent="0">
              <a:buNone/>
              <a:defRPr lang="en-US" sz="1400" b="1" i="0" kern="800" cap="all" spc="240" baseline="0" dirty="0">
                <a:solidFill>
                  <a:srgbClr val="515151"/>
                </a:solidFill>
                <a:latin typeface="Proxima Nova"/>
                <a:cs typeface="Proxima Nova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837860" y="1881383"/>
            <a:ext cx="6516595" cy="2260822"/>
          </a:xfrm>
          <a:prstGeom prst="rect">
            <a:avLst/>
          </a:prstGeom>
        </p:spPr>
        <p:txBody>
          <a:bodyPr lIns="0" tIns="72000" rIns="0" bIns="72000"/>
          <a:lstStyle>
            <a:lvl1pPr marL="216000" indent="-216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Arial"/>
              <a:buChar char="•"/>
              <a:defRPr lang="en-US" sz="1200" kern="800" cap="none" spc="110" baseline="0" dirty="0">
                <a:solidFill>
                  <a:srgbClr val="515151"/>
                </a:solidFill>
                <a:latin typeface="Proxima Nova"/>
                <a:cs typeface="Proxima Nova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1892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re grafy/tabulky (priesvitnejsie pozadie/grafi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654235-208D-4BB1-BB30-78F7274A48FF}"/>
              </a:ext>
            </a:extLst>
          </p:cNvPr>
          <p:cNvSpPr txBox="1"/>
          <p:nvPr/>
        </p:nvSpPr>
        <p:spPr>
          <a:xfrm>
            <a:off x="7981950" y="4686300"/>
            <a:ext cx="839788" cy="1539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eaLnBrk="1" hangingPunct="1"/>
            <a:r>
              <a:rPr lang="en-GB" altLang="en-US" sz="1000" b="1">
                <a:solidFill>
                  <a:srgbClr val="D9D9D9"/>
                </a:solidFill>
                <a:latin typeface="Proxima Nova" charset="0"/>
              </a:rPr>
              <a:t>slide </a:t>
            </a:r>
            <a:fld id="{D070DC6A-107C-4CB8-B74A-4D7EE665C06B}" type="slidenum">
              <a:rPr lang="en-GB" altLang="en-US" sz="900" b="1">
                <a:solidFill>
                  <a:srgbClr val="D9D9D9"/>
                </a:solidFill>
                <a:latin typeface="Proxima Nova" charset="0"/>
              </a:rPr>
              <a:pPr eaLnBrk="1" hangingPunct="1"/>
              <a:t>‹#›</a:t>
            </a:fld>
            <a:endParaRPr lang="en-GB" altLang="en-US" sz="900" b="1">
              <a:solidFill>
                <a:srgbClr val="D9D9D9"/>
              </a:solidFill>
              <a:latin typeface="Proxima Nova" charset="0"/>
            </a:endParaRPr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42AF1863-6DA8-4983-A1EA-5AC34FF2C507}"/>
              </a:ext>
            </a:extLst>
          </p:cNvPr>
          <p:cNvSpPr/>
          <p:nvPr/>
        </p:nvSpPr>
        <p:spPr>
          <a:xfrm>
            <a:off x="1038225" y="1019175"/>
            <a:ext cx="6300788" cy="25400"/>
          </a:xfrm>
          <a:prstGeom prst="parallelogram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1038225" y="1090886"/>
            <a:ext cx="6316230" cy="584967"/>
          </a:xfrm>
          <a:prstGeom prst="rect">
            <a:avLst/>
          </a:prstGeom>
        </p:spPr>
        <p:txBody>
          <a:bodyPr lIns="0" tIns="72000" rIns="0" bIns="72000"/>
          <a:lstStyle>
            <a:lvl1pPr marL="0" indent="0">
              <a:buNone/>
              <a:defRPr lang="en-US" sz="800" b="1" i="0" kern="800" cap="all" spc="130" dirty="0">
                <a:solidFill>
                  <a:schemeClr val="bg1">
                    <a:lumMod val="65000"/>
                  </a:schemeClr>
                </a:solidFill>
                <a:latin typeface="Proxima Nova"/>
                <a:cs typeface="Proxima Nova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038225" y="611319"/>
            <a:ext cx="6316230" cy="405787"/>
          </a:xfrm>
          <a:prstGeom prst="rect">
            <a:avLst/>
          </a:prstGeom>
        </p:spPr>
        <p:txBody>
          <a:bodyPr lIns="0" tIns="72000" rIns="0" bIns="72000"/>
          <a:lstStyle>
            <a:lvl1pPr marL="0" indent="0">
              <a:buNone/>
              <a:defRPr lang="en-US" sz="1400" b="1" i="0" kern="800" cap="all" spc="240" baseline="0" dirty="0">
                <a:solidFill>
                  <a:srgbClr val="515151"/>
                </a:solidFill>
                <a:latin typeface="Proxima Nova"/>
                <a:cs typeface="Proxima Nova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773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rá Kapitola -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3">
            <a:extLst>
              <a:ext uri="{FF2B5EF4-FFF2-40B4-BE49-F238E27FC236}">
                <a16:creationId xmlns:a16="http://schemas.microsoft.com/office/drawing/2014/main" id="{F58D769B-711D-48DD-943D-085E470F67EA}"/>
              </a:ext>
            </a:extLst>
          </p:cNvPr>
          <p:cNvSpPr/>
          <p:nvPr/>
        </p:nvSpPr>
        <p:spPr>
          <a:xfrm>
            <a:off x="1038225" y="1019175"/>
            <a:ext cx="6300788" cy="25400"/>
          </a:xfrm>
          <a:prstGeom prst="parallelogram">
            <a:avLst/>
          </a:prstGeom>
          <a:solidFill>
            <a:srgbClr val="008E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837860" y="2645529"/>
            <a:ext cx="6516595" cy="1628423"/>
          </a:xfrm>
          <a:prstGeom prst="rect">
            <a:avLst/>
          </a:prstGeom>
        </p:spPr>
        <p:txBody>
          <a:bodyPr lIns="0" tIns="72000" rIns="0" bIns="72000"/>
          <a:lstStyle>
            <a:lvl1pPr marL="216000" indent="-216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Arial"/>
              <a:buChar char="•"/>
              <a:defRPr lang="en-US" sz="1400" kern="800" cap="none" baseline="0" dirty="0">
                <a:solidFill>
                  <a:srgbClr val="008ECE"/>
                </a:solidFill>
                <a:latin typeface="Proxima Nova"/>
                <a:cs typeface="Proxima Nova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1038225" y="1053996"/>
            <a:ext cx="6316230" cy="621857"/>
          </a:xfrm>
          <a:prstGeom prst="rect">
            <a:avLst/>
          </a:prstGeom>
        </p:spPr>
        <p:txBody>
          <a:bodyPr lIns="0" tIns="72000" rIns="0" bIns="72000"/>
          <a:lstStyle>
            <a:lvl1pPr marL="0" indent="0">
              <a:buNone/>
              <a:defRPr lang="en-US" sz="1400" b="1" i="0" kern="800" cap="all" spc="240" dirty="0">
                <a:solidFill>
                  <a:srgbClr val="008ECE"/>
                </a:solidFill>
                <a:latin typeface="Proxima Nova"/>
                <a:cs typeface="Proxima Nova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038225" y="611319"/>
            <a:ext cx="6316230" cy="405787"/>
          </a:xfrm>
          <a:prstGeom prst="rect">
            <a:avLst/>
          </a:prstGeom>
        </p:spPr>
        <p:txBody>
          <a:bodyPr lIns="0" tIns="72000" rIns="0" bIns="72000"/>
          <a:lstStyle>
            <a:lvl1pPr marL="0" indent="0">
              <a:buNone/>
              <a:defRPr lang="en-US" sz="1400" b="1" i="0" kern="800" cap="all" spc="100" baseline="0" dirty="0">
                <a:solidFill>
                  <a:srgbClr val="008ECE"/>
                </a:solidFill>
                <a:latin typeface="Proxima Nova"/>
                <a:cs typeface="Proxima Nova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029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rá Kapitola - Nadp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3">
            <a:extLst>
              <a:ext uri="{FF2B5EF4-FFF2-40B4-BE49-F238E27FC236}">
                <a16:creationId xmlns:a16="http://schemas.microsoft.com/office/drawing/2014/main" id="{E9A18768-8096-425A-9069-FE96DE659D44}"/>
              </a:ext>
            </a:extLst>
          </p:cNvPr>
          <p:cNvSpPr/>
          <p:nvPr/>
        </p:nvSpPr>
        <p:spPr>
          <a:xfrm>
            <a:off x="1038225" y="1019175"/>
            <a:ext cx="6300788" cy="25400"/>
          </a:xfrm>
          <a:prstGeom prst="parallelogram">
            <a:avLst/>
          </a:prstGeom>
          <a:solidFill>
            <a:srgbClr val="008E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038225" y="2645529"/>
            <a:ext cx="6316230" cy="1628423"/>
          </a:xfrm>
          <a:prstGeom prst="rect">
            <a:avLst/>
          </a:prstGeom>
        </p:spPr>
        <p:txBody>
          <a:bodyPr lIns="0" tIns="72000" rIns="0" b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FontTx/>
              <a:buNone/>
              <a:defRPr lang="en-US" sz="1400" kern="800" cap="all" baseline="0" dirty="0">
                <a:solidFill>
                  <a:srgbClr val="008ECE"/>
                </a:solidFill>
                <a:latin typeface="Proxima Nova"/>
                <a:cs typeface="Proxima Nova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1038225" y="1053996"/>
            <a:ext cx="6316230" cy="621857"/>
          </a:xfrm>
          <a:prstGeom prst="rect">
            <a:avLst/>
          </a:prstGeom>
        </p:spPr>
        <p:txBody>
          <a:bodyPr lIns="0" tIns="72000" rIns="0" bIns="72000"/>
          <a:lstStyle>
            <a:lvl1pPr marL="0" indent="0">
              <a:buNone/>
              <a:defRPr lang="en-US" sz="1400" b="1" i="0" kern="800" cap="all" spc="240" dirty="0">
                <a:solidFill>
                  <a:srgbClr val="008ECE"/>
                </a:solidFill>
                <a:latin typeface="Proxima Nova"/>
                <a:cs typeface="Proxima Nova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038225" y="611319"/>
            <a:ext cx="6316230" cy="405787"/>
          </a:xfrm>
          <a:prstGeom prst="rect">
            <a:avLst/>
          </a:prstGeom>
        </p:spPr>
        <p:txBody>
          <a:bodyPr lIns="0" tIns="72000" rIns="0" bIns="72000"/>
          <a:lstStyle>
            <a:lvl1pPr marL="0" indent="0">
              <a:buNone/>
              <a:defRPr lang="en-US" sz="1400" b="1" i="0" kern="800" cap="all" spc="100" baseline="0" dirty="0">
                <a:solidFill>
                  <a:srgbClr val="008ECE"/>
                </a:solidFill>
                <a:latin typeface="Proxima Nova"/>
                <a:cs typeface="Proxima Nova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9479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lená Kapitola -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3">
            <a:extLst>
              <a:ext uri="{FF2B5EF4-FFF2-40B4-BE49-F238E27FC236}">
                <a16:creationId xmlns:a16="http://schemas.microsoft.com/office/drawing/2014/main" id="{64D266EE-26EB-4BC7-82B2-1E9960C69B38}"/>
              </a:ext>
            </a:extLst>
          </p:cNvPr>
          <p:cNvSpPr/>
          <p:nvPr/>
        </p:nvSpPr>
        <p:spPr>
          <a:xfrm>
            <a:off x="1038225" y="1019175"/>
            <a:ext cx="6300788" cy="25400"/>
          </a:xfrm>
          <a:prstGeom prst="parallelogram">
            <a:avLst/>
          </a:prstGeom>
          <a:solidFill>
            <a:srgbClr val="7CC13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837860" y="2645529"/>
            <a:ext cx="6516595" cy="1628423"/>
          </a:xfrm>
          <a:prstGeom prst="rect">
            <a:avLst/>
          </a:prstGeom>
        </p:spPr>
        <p:txBody>
          <a:bodyPr lIns="0" tIns="72000" rIns="0" bIns="72000"/>
          <a:lstStyle>
            <a:lvl1pPr marL="216000" indent="-216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Arial"/>
              <a:buChar char="•"/>
              <a:defRPr lang="en-US" sz="1400" kern="800" cap="none" baseline="0" dirty="0">
                <a:solidFill>
                  <a:srgbClr val="7CC132"/>
                </a:solidFill>
                <a:latin typeface="Proxima Nova"/>
                <a:cs typeface="Proxima Nova Bold"/>
              </a:defRPr>
            </a:lvl1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1038225" y="1053996"/>
            <a:ext cx="6316230" cy="621857"/>
          </a:xfrm>
          <a:prstGeom prst="rect">
            <a:avLst/>
          </a:prstGeom>
        </p:spPr>
        <p:txBody>
          <a:bodyPr lIns="0" tIns="72000" rIns="0" bIns="72000"/>
          <a:lstStyle>
            <a:lvl1pPr marL="0" indent="0">
              <a:buNone/>
              <a:defRPr lang="en-US" sz="1400" b="1" i="0" kern="800" cap="all" spc="240" dirty="0">
                <a:solidFill>
                  <a:srgbClr val="7CC132"/>
                </a:solidFill>
                <a:latin typeface="Proxima Nova"/>
                <a:cs typeface="Proxima Nova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038225" y="611319"/>
            <a:ext cx="6316230" cy="405787"/>
          </a:xfrm>
          <a:prstGeom prst="rect">
            <a:avLst/>
          </a:prstGeom>
        </p:spPr>
        <p:txBody>
          <a:bodyPr lIns="0" tIns="72000" rIns="0" bIns="72000"/>
          <a:lstStyle>
            <a:lvl1pPr marL="0" indent="0">
              <a:buNone/>
              <a:defRPr lang="en-US" sz="1400" b="1" i="0" kern="800" cap="all" spc="100" baseline="0" dirty="0">
                <a:solidFill>
                  <a:srgbClr val="7CC132"/>
                </a:solidFill>
                <a:latin typeface="Proxima Nova"/>
                <a:cs typeface="Proxima Nova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2462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lená Kapitola - Nadp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3">
            <a:extLst>
              <a:ext uri="{FF2B5EF4-FFF2-40B4-BE49-F238E27FC236}">
                <a16:creationId xmlns:a16="http://schemas.microsoft.com/office/drawing/2014/main" id="{5CCF2421-DA31-45A7-B242-9E27AE2FEA2C}"/>
              </a:ext>
            </a:extLst>
          </p:cNvPr>
          <p:cNvSpPr/>
          <p:nvPr/>
        </p:nvSpPr>
        <p:spPr>
          <a:xfrm>
            <a:off x="1038225" y="1019175"/>
            <a:ext cx="6300788" cy="25400"/>
          </a:xfrm>
          <a:prstGeom prst="parallelogram">
            <a:avLst/>
          </a:prstGeom>
          <a:solidFill>
            <a:srgbClr val="7CC13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038225" y="2645529"/>
            <a:ext cx="6316230" cy="1628423"/>
          </a:xfrm>
          <a:prstGeom prst="rect">
            <a:avLst/>
          </a:prstGeom>
        </p:spPr>
        <p:txBody>
          <a:bodyPr lIns="0" tIns="72000" rIns="0" b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FontTx/>
              <a:buNone/>
              <a:defRPr lang="en-US" sz="1400" kern="800" cap="all" baseline="0" dirty="0">
                <a:solidFill>
                  <a:srgbClr val="7CC132"/>
                </a:solidFill>
                <a:latin typeface="Proxima Nova"/>
                <a:cs typeface="Proxima Nova Bold"/>
              </a:defRPr>
            </a:lvl1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1038225" y="1053996"/>
            <a:ext cx="6316230" cy="621857"/>
          </a:xfrm>
          <a:prstGeom prst="rect">
            <a:avLst/>
          </a:prstGeom>
        </p:spPr>
        <p:txBody>
          <a:bodyPr lIns="0" tIns="72000" rIns="0" bIns="72000"/>
          <a:lstStyle>
            <a:lvl1pPr marL="0" indent="0">
              <a:buNone/>
              <a:defRPr lang="en-US" sz="1400" b="1" i="0" kern="800" cap="all" spc="240" dirty="0">
                <a:solidFill>
                  <a:srgbClr val="7CC132"/>
                </a:solidFill>
                <a:latin typeface="Proxima Nova"/>
                <a:cs typeface="Proxima Nova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038225" y="611319"/>
            <a:ext cx="6316230" cy="405787"/>
          </a:xfrm>
          <a:prstGeom prst="rect">
            <a:avLst/>
          </a:prstGeom>
        </p:spPr>
        <p:txBody>
          <a:bodyPr lIns="0" tIns="72000" rIns="0" bIns="72000"/>
          <a:lstStyle>
            <a:lvl1pPr marL="0" indent="0">
              <a:buNone/>
              <a:defRPr lang="en-US" sz="1400" b="1" i="0" kern="800" cap="all" spc="100" baseline="0" dirty="0">
                <a:solidFill>
                  <a:srgbClr val="7CC132"/>
                </a:solidFill>
                <a:latin typeface="Proxima Nova"/>
                <a:cs typeface="Proxima Nova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244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 descr="ZSE.png">
            <a:extLst>
              <a:ext uri="{FF2B5EF4-FFF2-40B4-BE49-F238E27FC236}">
                <a16:creationId xmlns:a16="http://schemas.microsoft.com/office/drawing/2014/main" id="{FA1485F8-9300-450D-A8F5-415353C903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4684713"/>
            <a:ext cx="5349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4" descr="Artboard-14superclean.png">
            <a:extLst>
              <a:ext uri="{FF2B5EF4-FFF2-40B4-BE49-F238E27FC236}">
                <a16:creationId xmlns:a16="http://schemas.microsoft.com/office/drawing/2014/main" id="{D9ABF983-6D3F-4CD0-A719-A0A864058C2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F93F07D6-1BAF-4D09-81B1-F7BDE34E89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/>
          <a:srcRect t="21333" b="24364"/>
          <a:stretch/>
        </p:blipFill>
        <p:spPr>
          <a:xfrm>
            <a:off x="2892829" y="4565899"/>
            <a:ext cx="798022" cy="433351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7A2B43D2-D75C-47E0-962B-6261446232EC}"/>
              </a:ext>
            </a:extLst>
          </p:cNvPr>
          <p:cNvSpPr txBox="1"/>
          <p:nvPr userDrawn="1"/>
        </p:nvSpPr>
        <p:spPr>
          <a:xfrm>
            <a:off x="7981950" y="4686300"/>
            <a:ext cx="839788" cy="1539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eaLnBrk="1" hangingPunct="1"/>
            <a:r>
              <a:rPr lang="en-GB" altLang="en-US" sz="1000" b="1" dirty="0">
                <a:solidFill>
                  <a:srgbClr val="D9D9D9"/>
                </a:solidFill>
                <a:latin typeface="Proxima Nova" charset="0"/>
              </a:rPr>
              <a:t>slide </a:t>
            </a:r>
            <a:fld id="{551C1EFF-8C41-4CA8-AB55-48F4D44C4D70}" type="slidenum">
              <a:rPr lang="en-GB" altLang="en-US" sz="900" b="1">
                <a:solidFill>
                  <a:srgbClr val="D9D9D9"/>
                </a:solidFill>
                <a:latin typeface="Proxima Nova" charset="0"/>
              </a:rPr>
              <a:pPr eaLnBrk="1" hangingPunct="1"/>
              <a:t>‹#›</a:t>
            </a:fld>
            <a:endParaRPr lang="en-GB" altLang="en-US" sz="900" b="1" dirty="0">
              <a:solidFill>
                <a:srgbClr val="D9D9D9"/>
              </a:solidFill>
              <a:latin typeface="Proxima Nov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1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Artboard-14superclean2.png">
            <a:extLst>
              <a:ext uri="{FF2B5EF4-FFF2-40B4-BE49-F238E27FC236}">
                <a16:creationId xmlns:a16="http://schemas.microsoft.com/office/drawing/2014/main" id="{A47DD809-4E8D-46CC-B8BA-A492CCCCB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7C7D6-0E74-4316-9208-58EF9671E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63444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k-SK" dirty="0"/>
              <a:t>ZNALOSŤ a počúvanosť rádií</a:t>
            </a:r>
            <a:br>
              <a:rPr lang="sk-SK" dirty="0"/>
            </a:br>
            <a:r>
              <a:rPr lang="sk-SK" b="0" dirty="0">
                <a:latin typeface="Proxima Nova"/>
              </a:rPr>
              <a:t>1. </a:t>
            </a:r>
            <a:r>
              <a:rPr lang="sk-SK" b="0" cap="none" dirty="0">
                <a:latin typeface="Proxima Nova"/>
              </a:rPr>
              <a:t>až</a:t>
            </a:r>
            <a:r>
              <a:rPr lang="sk-SK" b="0" dirty="0">
                <a:latin typeface="Proxima Nova"/>
              </a:rPr>
              <a:t> 3.</a:t>
            </a:r>
            <a:r>
              <a:rPr lang="sk-SK" b="0" cap="none" dirty="0">
                <a:latin typeface="Proxima Nova"/>
              </a:rPr>
              <a:t>vlna</a:t>
            </a:r>
            <a:br>
              <a:rPr lang="sk-SK" b="0" dirty="0">
                <a:latin typeface="Proxima Nova"/>
              </a:rPr>
            </a:br>
            <a:br>
              <a:rPr lang="sk-SK" b="0" dirty="0">
                <a:latin typeface="Proxima Nova"/>
              </a:rPr>
            </a:br>
            <a:br>
              <a:rPr lang="sk-SK" b="0" dirty="0">
                <a:latin typeface="Proxima Nova"/>
              </a:rPr>
            </a:br>
            <a:endParaRPr lang="en-US" b="0" dirty="0">
              <a:latin typeface="Proxima Nov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18FB5-9646-438E-8C11-8920C6CB7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443163"/>
            <a:ext cx="6400800" cy="1119187"/>
          </a:xfrm>
        </p:spPr>
        <p:txBody>
          <a:bodyPr/>
          <a:lstStyle/>
          <a:p>
            <a:pPr>
              <a:defRPr/>
            </a:pPr>
            <a:endParaRPr lang="sk-SK" dirty="0"/>
          </a:p>
          <a:p>
            <a:pPr>
              <a:defRPr/>
            </a:pPr>
            <a:r>
              <a:rPr lang="sk-SK" dirty="0"/>
              <a:t>obyvateľov Bratislavy</a:t>
            </a:r>
            <a:endParaRPr lang="en-US" dirty="0"/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>
            <a:extLst>
              <a:ext uri="{FF2B5EF4-FFF2-40B4-BE49-F238E27FC236}">
                <a16:creationId xmlns:a16="http://schemas.microsoft.com/office/drawing/2014/main" id="{AE31296B-A1FA-4BFB-8BE3-BE60D56E2D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k-SK" sz="1200" spc="240" dirty="0">
                <a:solidFill>
                  <a:srgbClr val="515151"/>
                </a:solidFill>
              </a:rPr>
              <a:t>Technická špecifikácia</a:t>
            </a:r>
            <a:endParaRPr lang="en-GB" sz="1200" spc="240" dirty="0">
              <a:solidFill>
                <a:srgbClr val="515151"/>
              </a:solidFill>
            </a:endParaRP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221E1F52-2119-47B6-8FF2-2DFEDD0CE0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k-SK" dirty="0"/>
              <a:t>METODIKA zberu dát</a:t>
            </a:r>
            <a:endParaRPr lang="en-GB" dirty="0"/>
          </a:p>
        </p:txBody>
      </p:sp>
      <p:graphicFrame>
        <p:nvGraphicFramePr>
          <p:cNvPr id="7" name="Tabuľka 7">
            <a:extLst>
              <a:ext uri="{FF2B5EF4-FFF2-40B4-BE49-F238E27FC236}">
                <a16:creationId xmlns:a16="http://schemas.microsoft.com/office/drawing/2014/main" id="{BA9DC948-5759-4C97-94D6-745D2187F8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069149"/>
              </p:ext>
            </p:extLst>
          </p:nvPr>
        </p:nvGraphicFramePr>
        <p:xfrm>
          <a:off x="962297" y="1756410"/>
          <a:ext cx="6444000" cy="202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6000">
                  <a:extLst>
                    <a:ext uri="{9D8B030D-6E8A-4147-A177-3AD203B41FA5}">
                      <a16:colId xmlns:a16="http://schemas.microsoft.com/office/drawing/2014/main" val="3722244587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303758421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337580124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5113026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sz="1200" b="1" kern="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Proxima Nova Lt" panose="02000506030000020004" pitchFamily="50" charset="0"/>
                          <a:ea typeface="ヒラギノ角ゴ Pro W3" charset="0"/>
                        </a:rPr>
                        <a:t>Cieľová skupina</a:t>
                      </a:r>
                      <a:endParaRPr lang="en-GB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Proxima Nov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>
                        <a:spcAft>
                          <a:spcPts val="6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sk-SK" sz="1100" kern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oxima Nova Lt" panose="02000506030000020004" pitchFamily="50" charset="0"/>
                          <a:ea typeface="ヒラギノ角ゴ Pro W3" charset="0"/>
                        </a:rPr>
                        <a:t>Ľudia vo veku 15 – 55 rokov, ktorí majú trvalé bydlisko v hlavnom meste SR, Bratislave.</a:t>
                      </a:r>
                      <a:endParaRPr lang="en-GB" sz="1100" kern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Proxima Nova Lt" panose="02000506030000020004" pitchFamily="50" charset="0"/>
                        <a:ea typeface="ヒラギノ角ゴ Pro W3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783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sk-SK" sz="1200" b="1" kern="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Proxima Nova Lt" panose="02000506030000020004" pitchFamily="50" charset="0"/>
                          <a:ea typeface="ヒラギノ角ゴ Pro W3" charset="0"/>
                          <a:cs typeface="+mn-cs"/>
                        </a:rPr>
                        <a:t>Metodika</a:t>
                      </a:r>
                      <a:endParaRPr lang="en-GB" sz="1200" b="1" kern="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Proxima Nova Lt" panose="02000506030000020004" pitchFamily="50" charset="0"/>
                        <a:ea typeface="ヒラギノ角ゴ Pro W3" charset="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sk-SK" sz="1100" kern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oxima Nova Lt" panose="02000506030000020004" pitchFamily="50" charset="0"/>
                          <a:ea typeface="ヒラギノ角ゴ Pro W3" charset="0"/>
                          <a:cs typeface="+mn-cs"/>
                        </a:rPr>
                        <a:t>Online zber dát – CAWI (</a:t>
                      </a:r>
                      <a:r>
                        <a:rPr lang="sk-SK" sz="1100" kern="8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oxima Nova Lt" panose="02000506030000020004" pitchFamily="50" charset="0"/>
                          <a:ea typeface="ヒラギノ角ゴ Pro W3" charset="0"/>
                          <a:cs typeface="+mn-cs"/>
                        </a:rPr>
                        <a:t>Computer</a:t>
                      </a:r>
                      <a:r>
                        <a:rPr lang="sk-SK" sz="1100" kern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oxima Nova Lt" panose="02000506030000020004" pitchFamily="50" charset="0"/>
                          <a:ea typeface="ヒラギノ角ゴ Pro W3" charset="0"/>
                          <a:cs typeface="+mn-cs"/>
                        </a:rPr>
                        <a:t> </a:t>
                      </a:r>
                      <a:r>
                        <a:rPr lang="sk-SK" sz="1100" kern="8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oxima Nova Lt" panose="02000506030000020004" pitchFamily="50" charset="0"/>
                          <a:ea typeface="ヒラギノ角ゴ Pro W3" charset="0"/>
                          <a:cs typeface="+mn-cs"/>
                        </a:rPr>
                        <a:t>Aided</a:t>
                      </a:r>
                      <a:r>
                        <a:rPr lang="sk-SK" sz="1100" kern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oxima Nova Lt" panose="02000506030000020004" pitchFamily="50" charset="0"/>
                          <a:ea typeface="ヒラギノ角ゴ Pro W3" charset="0"/>
                          <a:cs typeface="+mn-cs"/>
                        </a:rPr>
                        <a:t> Web </a:t>
                      </a:r>
                      <a:r>
                        <a:rPr lang="sk-SK" sz="1100" kern="8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oxima Nova Lt" panose="02000506030000020004" pitchFamily="50" charset="0"/>
                          <a:ea typeface="ヒラギノ角ゴ Pro W3" charset="0"/>
                          <a:cs typeface="+mn-cs"/>
                        </a:rPr>
                        <a:t>Interviewing</a:t>
                      </a:r>
                      <a:r>
                        <a:rPr lang="sk-SK" sz="1100" kern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oxima Nova Lt" panose="02000506030000020004" pitchFamily="50" charset="0"/>
                          <a:ea typeface="ヒラギノ角ゴ Pro W3" charset="0"/>
                          <a:cs typeface="+mn-cs"/>
                        </a:rPr>
                        <a:t>).</a:t>
                      </a:r>
                      <a:endParaRPr lang="en-GB" sz="1100" kern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Proxima Nova Lt" panose="02000506030000020004" pitchFamily="50" charset="0"/>
                        <a:ea typeface="ヒラギノ角ゴ Pro W3" charset="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253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kern="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Proxima Nova Lt" panose="02000506030000020004" pitchFamily="50" charset="0"/>
                          <a:ea typeface="ヒラギノ角ゴ Pro W3" charset="0"/>
                          <a:cs typeface="+mn-cs"/>
                        </a:rPr>
                        <a:t>Veľkosť vzorky</a:t>
                      </a:r>
                      <a:endParaRPr lang="sk-SK" sz="1200" kern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Proxima Nova Lt" panose="02000506030000020004" pitchFamily="50" charset="0"/>
                        <a:ea typeface="ヒラギノ角ゴ Pro W3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100" kern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oxima Nova Lt" panose="02000506030000020004" pitchFamily="50" charset="0"/>
                          <a:ea typeface="ヒラギノ角ゴ Pro W3" charset="0"/>
                          <a:cs typeface="+mn-cs"/>
                        </a:rPr>
                        <a:t>1.vlna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100" kern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oxima Nova Lt" panose="02000506030000020004" pitchFamily="50" charset="0"/>
                          <a:ea typeface="ヒラギノ角ゴ Pro W3" charset="0"/>
                          <a:cs typeface="+mn-cs"/>
                        </a:rPr>
                        <a:t>n=410 respondentov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100" kern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oxima Nova Lt" panose="02000506030000020004" pitchFamily="50" charset="0"/>
                          <a:ea typeface="ヒラギノ角ゴ Pro W3" charset="0"/>
                          <a:cs typeface="+mn-cs"/>
                        </a:rPr>
                        <a:t>2.vlna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100" kern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oxima Nova Lt" panose="02000506030000020004" pitchFamily="50" charset="0"/>
                          <a:ea typeface="ヒラギノ角ゴ Pro W3" charset="0"/>
                          <a:cs typeface="+mn-cs"/>
                        </a:rPr>
                        <a:t>n=400 respondentov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100" kern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oxima Nova Lt" panose="02000506030000020004" pitchFamily="50" charset="0"/>
                          <a:ea typeface="ヒラギノ角ゴ Pro W3" charset="0"/>
                          <a:cs typeface="+mn-cs"/>
                        </a:rPr>
                        <a:t>3.vlna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100" kern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oxima Nova Lt" panose="02000506030000020004" pitchFamily="50" charset="0"/>
                          <a:ea typeface="ヒラギノ角ゴ Pro W3" charset="0"/>
                          <a:cs typeface="+mn-cs"/>
                        </a:rPr>
                        <a:t>n=400 respondentov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7269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200" b="1" kern="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Proxima Nova Lt" panose="02000506030000020004" pitchFamily="50" charset="0"/>
                          <a:ea typeface="ヒラギノ角ゴ Pro W3" charset="0"/>
                          <a:cs typeface="+mn-cs"/>
                        </a:rPr>
                        <a:t>Doba zberu</a:t>
                      </a:r>
                      <a:endParaRPr lang="en-GB" sz="1200" b="1" kern="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Proxima Nova Lt" panose="02000506030000020004" pitchFamily="50" charset="0"/>
                        <a:ea typeface="ヒラギノ角ゴ Pro W3" charset="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100" kern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oxima Nova Lt" panose="02000506030000020004" pitchFamily="50" charset="0"/>
                          <a:ea typeface="ヒラギノ角ゴ Pro W3" charset="0"/>
                          <a:cs typeface="+mn-cs"/>
                        </a:rPr>
                        <a:t>1.vlna</a:t>
                      </a:r>
                    </a:p>
                    <a:p>
                      <a:pPr algn="ctr"/>
                      <a:r>
                        <a:rPr lang="sk-SK" sz="1100" kern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oxima Nova Lt" panose="02000506030000020004" pitchFamily="50" charset="0"/>
                          <a:ea typeface="ヒラギノ角ゴ Pro W3" charset="0"/>
                          <a:cs typeface="+mn-cs"/>
                        </a:rPr>
                        <a:t>22.2.2019 – 4.3.2019 </a:t>
                      </a:r>
                      <a:endParaRPr lang="en-GB" sz="1100" kern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Proxima Nova Lt" panose="02000506030000020004" pitchFamily="50" charset="0"/>
                        <a:ea typeface="ヒラギノ角ゴ Pro W3" charset="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100" kern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oxima Nova Lt" panose="02000506030000020004" pitchFamily="50" charset="0"/>
                          <a:ea typeface="ヒラギノ角ゴ Pro W3" charset="0"/>
                          <a:cs typeface="+mn-cs"/>
                        </a:rPr>
                        <a:t>2.vlna</a:t>
                      </a:r>
                    </a:p>
                    <a:p>
                      <a:pPr algn="ctr"/>
                      <a:r>
                        <a:rPr lang="sk-SK" sz="1100" kern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oxima Nova Lt" panose="02000506030000020004" pitchFamily="50" charset="0"/>
                          <a:ea typeface="ヒラギノ角ゴ Pro W3" charset="0"/>
                          <a:cs typeface="+mn-cs"/>
                        </a:rPr>
                        <a:t>10.6.2019 – 17.6.2019 </a:t>
                      </a:r>
                      <a:endParaRPr lang="en-GB" sz="1100" kern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Proxima Nova Lt" panose="02000506030000020004" pitchFamily="50" charset="0"/>
                        <a:ea typeface="ヒラギノ角ゴ Pro W3" charset="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100" kern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oxima Nova Lt" panose="02000506030000020004" pitchFamily="50" charset="0"/>
                          <a:ea typeface="ヒラギノ角ゴ Pro W3" charset="0"/>
                          <a:cs typeface="+mn-cs"/>
                        </a:rPr>
                        <a:t>3.vlna</a:t>
                      </a:r>
                    </a:p>
                    <a:p>
                      <a:pPr algn="ctr"/>
                      <a:r>
                        <a:rPr lang="sk-SK" sz="1100" kern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oxima Nova Lt" panose="02000506030000020004" pitchFamily="50" charset="0"/>
                          <a:ea typeface="ヒラギノ角ゴ Pro W3" charset="0"/>
                          <a:cs typeface="+mn-cs"/>
                        </a:rPr>
                        <a:t>7.10.2019 – 15.10.2019 </a:t>
                      </a:r>
                      <a:endParaRPr lang="en-GB" sz="1100" kern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Proxima Nova Lt" panose="02000506030000020004" pitchFamily="50" charset="0"/>
                        <a:ea typeface="ヒラギノ角ゴ Pro W3" charset="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9447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200" b="1" kern="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Proxima Nova Lt" panose="02000506030000020004" pitchFamily="50" charset="0"/>
                          <a:ea typeface="ヒラギノ角ゴ Pro W3" charset="0"/>
                          <a:cs typeface="+mn-cs"/>
                        </a:rPr>
                        <a:t>Dĺžka</a:t>
                      </a:r>
                      <a:r>
                        <a:rPr lang="sk-SK" sz="1200" b="1" kern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oxima Nova Lt" panose="02000506030000020004" pitchFamily="50" charset="0"/>
                          <a:ea typeface="ヒラギノ角ゴ Pro W3" charset="0"/>
                        </a:rPr>
                        <a:t> </a:t>
                      </a:r>
                      <a:r>
                        <a:rPr lang="sk-SK" sz="1200" b="1" kern="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Proxima Nova Lt" panose="02000506030000020004" pitchFamily="50" charset="0"/>
                          <a:ea typeface="ヒラギノ角ゴ Pro W3" charset="0"/>
                          <a:cs typeface="+mn-cs"/>
                        </a:rPr>
                        <a:t>dotazníka</a:t>
                      </a:r>
                      <a:endParaRPr lang="en-GB" sz="1200" b="1" kern="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Proxima Nova Lt" panose="02000506030000020004" pitchFamily="50" charset="0"/>
                        <a:ea typeface="ヒラギノ角ゴ Pro W3" charset="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sk-SK" sz="1100" kern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oxima Nova Lt" panose="02000506030000020004" pitchFamily="50" charset="0"/>
                          <a:ea typeface="ヒラギノ角ゴ Pro W3" charset="0"/>
                          <a:cs typeface="+mn-cs"/>
                        </a:rPr>
                        <a:t>5 min. </a:t>
                      </a:r>
                      <a:endParaRPr lang="en-GB" sz="1100" kern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Proxima Nova Lt" panose="02000506030000020004" pitchFamily="50" charset="0"/>
                        <a:ea typeface="ヒラギノ角ゴ Pro W3" charset="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kern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Proxima Nova Lt" panose="02000506030000020004" pitchFamily="50" charset="0"/>
                        <a:ea typeface="ヒラギノ角ゴ Pro W3" charset="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kern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Proxima Nova Lt" panose="02000506030000020004" pitchFamily="50" charset="0"/>
                        <a:ea typeface="ヒラギノ角ゴ Pro W3" charset="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8834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872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C2657C70-00A2-4328-B92A-68AA25C5C8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9747921"/>
              </p:ext>
            </p:extLst>
          </p:nvPr>
        </p:nvGraphicFramePr>
        <p:xfrm>
          <a:off x="463748" y="1064628"/>
          <a:ext cx="7465183" cy="3344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Zástupný objekt pre text 1">
            <a:extLst>
              <a:ext uri="{FF2B5EF4-FFF2-40B4-BE49-F238E27FC236}">
                <a16:creationId xmlns:a16="http://schemas.microsoft.com/office/drawing/2014/main" id="{FB2491F5-BDFF-4A17-B087-EF6B8963922B}"/>
              </a:ext>
            </a:extLst>
          </p:cNvPr>
          <p:cNvSpPr txBox="1">
            <a:spLocks/>
          </p:cNvSpPr>
          <p:nvPr/>
        </p:nvSpPr>
        <p:spPr>
          <a:xfrm>
            <a:off x="3079636" y="4178317"/>
            <a:ext cx="303420" cy="348672"/>
          </a:xfrm>
          <a:prstGeom prst="rect">
            <a:avLst/>
          </a:prstGeom>
        </p:spPr>
        <p:txBody>
          <a:bodyPr lIns="0" tIns="72000" rIns="0" bIns="7200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FontTx/>
              <a:buNone/>
              <a:defRPr lang="en-US" sz="1400" kern="800" cap="all" baseline="0" dirty="0">
                <a:solidFill>
                  <a:srgbClr val="008ECE"/>
                </a:solidFill>
                <a:latin typeface="Proxima Nova"/>
                <a:ea typeface="ヒラギノ角ゴ Pro W3" charset="0"/>
                <a:cs typeface="Proxima Nova Bold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105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 Lt" panose="02000506030000020004" pitchFamily="50" charset="0"/>
              </a:rPr>
              <a:t>v %</a:t>
            </a:r>
            <a:endParaRPr lang="en-GB" sz="1050" cap="none" dirty="0">
              <a:solidFill>
                <a:schemeClr val="tx1">
                  <a:lumMod val="85000"/>
                  <a:lumOff val="15000"/>
                </a:schemeClr>
              </a:solidFill>
              <a:latin typeface="Proxima Nova Lt" panose="02000506030000020004" pitchFamily="50" charset="0"/>
            </a:endParaRPr>
          </a:p>
        </p:txBody>
      </p:sp>
      <p:sp>
        <p:nvSpPr>
          <p:cNvPr id="10" name="Zástupný objekt pre text 1">
            <a:extLst>
              <a:ext uri="{FF2B5EF4-FFF2-40B4-BE49-F238E27FC236}">
                <a16:creationId xmlns:a16="http://schemas.microsoft.com/office/drawing/2014/main" id="{DB17224F-B709-4558-A749-E590D2BE1C20}"/>
              </a:ext>
            </a:extLst>
          </p:cNvPr>
          <p:cNvSpPr txBox="1">
            <a:spLocks/>
          </p:cNvSpPr>
          <p:nvPr/>
        </p:nvSpPr>
        <p:spPr>
          <a:xfrm>
            <a:off x="7369905" y="1218594"/>
            <a:ext cx="378449" cy="295412"/>
          </a:xfrm>
          <a:prstGeom prst="rect">
            <a:avLst/>
          </a:prstGeom>
        </p:spPr>
        <p:txBody>
          <a:bodyPr lIns="0" tIns="72000" rIns="0" bIns="7200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FontTx/>
              <a:buNone/>
              <a:defRPr lang="en-US" sz="1400" kern="800" cap="all" baseline="0" dirty="0">
                <a:solidFill>
                  <a:srgbClr val="008ECE"/>
                </a:solidFill>
                <a:latin typeface="Proxima Nova"/>
                <a:ea typeface="ヒラギノ角ゴ Pro W3" charset="0"/>
                <a:cs typeface="Proxima Nova Bold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050" b="1" cap="none" dirty="0">
                <a:solidFill>
                  <a:schemeClr val="accent3">
                    <a:lumMod val="50000"/>
                  </a:schemeClr>
                </a:solidFill>
                <a:latin typeface="Proxima Nova Lt" panose="02000506030000020004" pitchFamily="50" charset="0"/>
              </a:rPr>
              <a:t>45,0</a:t>
            </a:r>
            <a:endParaRPr lang="en-GB" sz="1050" b="1" cap="none" dirty="0">
              <a:solidFill>
                <a:schemeClr val="accent3">
                  <a:lumMod val="50000"/>
                </a:schemeClr>
              </a:solidFill>
              <a:latin typeface="Proxima Nova Lt" panose="02000506030000020004" pitchFamily="50" charset="0"/>
            </a:endParaRPr>
          </a:p>
        </p:txBody>
      </p:sp>
      <p:sp>
        <p:nvSpPr>
          <p:cNvPr id="11" name="Zástupný objekt pre text 1">
            <a:extLst>
              <a:ext uri="{FF2B5EF4-FFF2-40B4-BE49-F238E27FC236}">
                <a16:creationId xmlns:a16="http://schemas.microsoft.com/office/drawing/2014/main" id="{5CBC38A1-A54B-416D-82E2-476477CD6871}"/>
              </a:ext>
            </a:extLst>
          </p:cNvPr>
          <p:cNvSpPr txBox="1">
            <a:spLocks/>
          </p:cNvSpPr>
          <p:nvPr/>
        </p:nvSpPr>
        <p:spPr>
          <a:xfrm>
            <a:off x="7261806" y="1453439"/>
            <a:ext cx="378449" cy="295412"/>
          </a:xfrm>
          <a:prstGeom prst="rect">
            <a:avLst/>
          </a:prstGeom>
        </p:spPr>
        <p:txBody>
          <a:bodyPr lIns="0" tIns="72000" rIns="0" bIns="7200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FontTx/>
              <a:buNone/>
              <a:defRPr lang="en-US" sz="1400" kern="800" cap="all" baseline="0" dirty="0">
                <a:solidFill>
                  <a:srgbClr val="008ECE"/>
                </a:solidFill>
                <a:latin typeface="Proxima Nova"/>
                <a:ea typeface="ヒラギノ角ゴ Pro W3" charset="0"/>
                <a:cs typeface="Proxima Nova Bold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050" b="1" cap="none" dirty="0">
                <a:solidFill>
                  <a:schemeClr val="accent3">
                    <a:lumMod val="50000"/>
                  </a:schemeClr>
                </a:solidFill>
                <a:latin typeface="Proxima Nova Lt" panose="02000506030000020004" pitchFamily="50" charset="0"/>
              </a:rPr>
              <a:t>44,1</a:t>
            </a:r>
            <a:endParaRPr lang="en-GB" sz="1050" b="1" cap="none" dirty="0">
              <a:solidFill>
                <a:schemeClr val="accent3">
                  <a:lumMod val="50000"/>
                </a:schemeClr>
              </a:solidFill>
              <a:latin typeface="Proxima Nova Lt" panose="02000506030000020004" pitchFamily="50" charset="0"/>
            </a:endParaRPr>
          </a:p>
        </p:txBody>
      </p:sp>
      <p:sp>
        <p:nvSpPr>
          <p:cNvPr id="12" name="Zástupný objekt pre text 1">
            <a:extLst>
              <a:ext uri="{FF2B5EF4-FFF2-40B4-BE49-F238E27FC236}">
                <a16:creationId xmlns:a16="http://schemas.microsoft.com/office/drawing/2014/main" id="{6A611A16-0469-4AE7-9D26-E8509DCF6B7B}"/>
              </a:ext>
            </a:extLst>
          </p:cNvPr>
          <p:cNvSpPr txBox="1">
            <a:spLocks/>
          </p:cNvSpPr>
          <p:nvPr/>
        </p:nvSpPr>
        <p:spPr>
          <a:xfrm>
            <a:off x="5248582" y="2122120"/>
            <a:ext cx="378449" cy="295412"/>
          </a:xfrm>
          <a:prstGeom prst="rect">
            <a:avLst/>
          </a:prstGeom>
        </p:spPr>
        <p:txBody>
          <a:bodyPr lIns="0" tIns="72000" rIns="0" bIns="7200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FontTx/>
              <a:buNone/>
              <a:defRPr lang="en-US" sz="1400" kern="800" cap="all" baseline="0" dirty="0">
                <a:solidFill>
                  <a:srgbClr val="008ECE"/>
                </a:solidFill>
                <a:latin typeface="Proxima Nova"/>
                <a:ea typeface="ヒラギノ角ゴ Pro W3" charset="0"/>
                <a:cs typeface="Proxima Nova Bold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050" b="1" cap="none" dirty="0">
                <a:solidFill>
                  <a:schemeClr val="accent3">
                    <a:lumMod val="50000"/>
                  </a:schemeClr>
                </a:solidFill>
                <a:latin typeface="Proxima Nova Lt" panose="02000506030000020004" pitchFamily="50" charset="0"/>
              </a:rPr>
              <a:t>27,0</a:t>
            </a:r>
            <a:endParaRPr lang="en-GB" sz="1050" b="1" cap="none" dirty="0">
              <a:solidFill>
                <a:schemeClr val="accent3">
                  <a:lumMod val="50000"/>
                </a:schemeClr>
              </a:solidFill>
              <a:latin typeface="Proxima Nova Lt" panose="02000506030000020004" pitchFamily="50" charset="0"/>
            </a:endParaRPr>
          </a:p>
        </p:txBody>
      </p:sp>
      <p:sp>
        <p:nvSpPr>
          <p:cNvPr id="16" name="Zástupný objekt pre text 1">
            <a:extLst>
              <a:ext uri="{FF2B5EF4-FFF2-40B4-BE49-F238E27FC236}">
                <a16:creationId xmlns:a16="http://schemas.microsoft.com/office/drawing/2014/main" id="{DF62AA62-51B8-44D9-96C1-1132BCFDC0B1}"/>
              </a:ext>
            </a:extLst>
          </p:cNvPr>
          <p:cNvSpPr txBox="1">
            <a:spLocks/>
          </p:cNvSpPr>
          <p:nvPr/>
        </p:nvSpPr>
        <p:spPr>
          <a:xfrm>
            <a:off x="5343302" y="1887285"/>
            <a:ext cx="378449" cy="295412"/>
          </a:xfrm>
          <a:prstGeom prst="rect">
            <a:avLst/>
          </a:prstGeom>
        </p:spPr>
        <p:txBody>
          <a:bodyPr lIns="0" tIns="72000" rIns="0" bIns="7200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FontTx/>
              <a:buNone/>
              <a:defRPr lang="en-US" sz="1400" kern="800" cap="all" baseline="0" dirty="0">
                <a:solidFill>
                  <a:srgbClr val="008ECE"/>
                </a:solidFill>
                <a:latin typeface="Proxima Nova"/>
                <a:ea typeface="ヒラギノ角ゴ Pro W3" charset="0"/>
                <a:cs typeface="Proxima Nova Bold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050" b="1" cap="none" dirty="0">
                <a:solidFill>
                  <a:schemeClr val="accent3">
                    <a:lumMod val="50000"/>
                  </a:schemeClr>
                </a:solidFill>
                <a:latin typeface="Proxima Nova Lt" panose="02000506030000020004" pitchFamily="50" charset="0"/>
              </a:rPr>
              <a:t>27,8</a:t>
            </a:r>
            <a:endParaRPr lang="en-GB" sz="1050" b="1" cap="none" dirty="0">
              <a:solidFill>
                <a:schemeClr val="accent3">
                  <a:lumMod val="50000"/>
                </a:schemeClr>
              </a:solidFill>
              <a:latin typeface="Proxima Nova Lt" panose="02000506030000020004" pitchFamily="50" charset="0"/>
            </a:endParaRPr>
          </a:p>
        </p:txBody>
      </p:sp>
      <p:sp>
        <p:nvSpPr>
          <p:cNvPr id="17" name="Zástupný objekt pre text 1">
            <a:extLst>
              <a:ext uri="{FF2B5EF4-FFF2-40B4-BE49-F238E27FC236}">
                <a16:creationId xmlns:a16="http://schemas.microsoft.com/office/drawing/2014/main" id="{E8CBB39F-1851-4785-9B47-1AA4CC7A617C}"/>
              </a:ext>
            </a:extLst>
          </p:cNvPr>
          <p:cNvSpPr txBox="1">
            <a:spLocks/>
          </p:cNvSpPr>
          <p:nvPr/>
        </p:nvSpPr>
        <p:spPr>
          <a:xfrm>
            <a:off x="5731006" y="1680790"/>
            <a:ext cx="378449" cy="295412"/>
          </a:xfrm>
          <a:prstGeom prst="rect">
            <a:avLst/>
          </a:prstGeom>
        </p:spPr>
        <p:txBody>
          <a:bodyPr lIns="0" tIns="72000" rIns="0" bIns="7200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FontTx/>
              <a:buNone/>
              <a:defRPr lang="en-US" sz="1400" kern="800" cap="all" baseline="0" dirty="0">
                <a:solidFill>
                  <a:srgbClr val="008ECE"/>
                </a:solidFill>
                <a:latin typeface="Proxima Nova"/>
                <a:ea typeface="ヒラギノ角ゴ Pro W3" charset="0"/>
                <a:cs typeface="Proxima Nova Bold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050" b="1" cap="none" dirty="0">
                <a:solidFill>
                  <a:schemeClr val="accent3">
                    <a:lumMod val="50000"/>
                  </a:schemeClr>
                </a:solidFill>
                <a:latin typeface="Proxima Nova Lt" panose="02000506030000020004" pitchFamily="50" charset="0"/>
              </a:rPr>
              <a:t>31,1</a:t>
            </a:r>
            <a:endParaRPr lang="en-GB" sz="1050" b="1" cap="none" dirty="0">
              <a:solidFill>
                <a:schemeClr val="accent3">
                  <a:lumMod val="50000"/>
                </a:schemeClr>
              </a:solidFill>
              <a:latin typeface="Proxima Nova Lt" panose="02000506030000020004" pitchFamily="50" charset="0"/>
            </a:endParaRPr>
          </a:p>
        </p:txBody>
      </p:sp>
      <p:sp>
        <p:nvSpPr>
          <p:cNvPr id="18" name="Zástupný objekt pre text 1">
            <a:extLst>
              <a:ext uri="{FF2B5EF4-FFF2-40B4-BE49-F238E27FC236}">
                <a16:creationId xmlns:a16="http://schemas.microsoft.com/office/drawing/2014/main" id="{807AB479-CF77-40DD-83BC-0D930A0AE24B}"/>
              </a:ext>
            </a:extLst>
          </p:cNvPr>
          <p:cNvSpPr txBox="1">
            <a:spLocks/>
          </p:cNvSpPr>
          <p:nvPr/>
        </p:nvSpPr>
        <p:spPr>
          <a:xfrm>
            <a:off x="5105688" y="2351717"/>
            <a:ext cx="378449" cy="295412"/>
          </a:xfrm>
          <a:prstGeom prst="rect">
            <a:avLst/>
          </a:prstGeom>
        </p:spPr>
        <p:txBody>
          <a:bodyPr lIns="0" tIns="72000" rIns="0" bIns="7200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FontTx/>
              <a:buNone/>
              <a:defRPr lang="en-US" sz="1400" kern="800" cap="all" baseline="0" dirty="0">
                <a:solidFill>
                  <a:srgbClr val="008ECE"/>
                </a:solidFill>
                <a:latin typeface="Proxima Nova"/>
                <a:ea typeface="ヒラギノ角ゴ Pro W3" charset="0"/>
                <a:cs typeface="Proxima Nova Bold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050" b="1" cap="none" dirty="0">
                <a:solidFill>
                  <a:schemeClr val="accent3">
                    <a:lumMod val="50000"/>
                  </a:schemeClr>
                </a:solidFill>
                <a:latin typeface="Proxima Nova Lt" panose="02000506030000020004" pitchFamily="50" charset="0"/>
              </a:rPr>
              <a:t>25,8</a:t>
            </a:r>
          </a:p>
          <a:p>
            <a:pPr algn="ctr"/>
            <a:endParaRPr lang="en-GB" sz="1050" b="1" cap="none" dirty="0">
              <a:solidFill>
                <a:schemeClr val="accent3">
                  <a:lumMod val="50000"/>
                </a:schemeClr>
              </a:solidFill>
              <a:latin typeface="Proxima Nova Lt" panose="02000506030000020004" pitchFamily="50" charset="0"/>
            </a:endParaRPr>
          </a:p>
        </p:txBody>
      </p:sp>
      <p:sp>
        <p:nvSpPr>
          <p:cNvPr id="19" name="Zástupný objekt pre text 1">
            <a:extLst>
              <a:ext uri="{FF2B5EF4-FFF2-40B4-BE49-F238E27FC236}">
                <a16:creationId xmlns:a16="http://schemas.microsoft.com/office/drawing/2014/main" id="{322892E5-C52A-4007-9CBE-E883D162CC00}"/>
              </a:ext>
            </a:extLst>
          </p:cNvPr>
          <p:cNvSpPr txBox="1">
            <a:spLocks/>
          </p:cNvSpPr>
          <p:nvPr/>
        </p:nvSpPr>
        <p:spPr>
          <a:xfrm>
            <a:off x="4891510" y="2575287"/>
            <a:ext cx="378449" cy="295412"/>
          </a:xfrm>
          <a:prstGeom prst="rect">
            <a:avLst/>
          </a:prstGeom>
        </p:spPr>
        <p:txBody>
          <a:bodyPr lIns="0" tIns="72000" rIns="0" bIns="7200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FontTx/>
              <a:buNone/>
              <a:defRPr lang="en-US" sz="1400" kern="800" cap="all" baseline="0" dirty="0">
                <a:solidFill>
                  <a:srgbClr val="008ECE"/>
                </a:solidFill>
                <a:latin typeface="Proxima Nova"/>
                <a:ea typeface="ヒラギノ角ゴ Pro W3" charset="0"/>
                <a:cs typeface="Proxima Nova Bold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050" b="1" cap="none" dirty="0">
                <a:solidFill>
                  <a:schemeClr val="accent3">
                    <a:lumMod val="50000"/>
                  </a:schemeClr>
                </a:solidFill>
                <a:latin typeface="Proxima Nova Lt" panose="02000506030000020004" pitchFamily="50" charset="0"/>
              </a:rPr>
              <a:t>24,0</a:t>
            </a:r>
            <a:endParaRPr lang="en-GB" sz="1050" b="1" cap="none" dirty="0">
              <a:solidFill>
                <a:schemeClr val="accent3">
                  <a:lumMod val="50000"/>
                </a:schemeClr>
              </a:solidFill>
              <a:latin typeface="Proxima Nova Lt" panose="02000506030000020004" pitchFamily="50" charset="0"/>
            </a:endParaRPr>
          </a:p>
        </p:txBody>
      </p:sp>
      <p:sp>
        <p:nvSpPr>
          <p:cNvPr id="20" name="Zástupný objekt pre text 1">
            <a:extLst>
              <a:ext uri="{FF2B5EF4-FFF2-40B4-BE49-F238E27FC236}">
                <a16:creationId xmlns:a16="http://schemas.microsoft.com/office/drawing/2014/main" id="{314C71F9-D7E1-481D-B8B0-11773697703A}"/>
              </a:ext>
            </a:extLst>
          </p:cNvPr>
          <p:cNvSpPr txBox="1">
            <a:spLocks/>
          </p:cNvSpPr>
          <p:nvPr/>
        </p:nvSpPr>
        <p:spPr>
          <a:xfrm>
            <a:off x="4522273" y="2804483"/>
            <a:ext cx="378449" cy="295412"/>
          </a:xfrm>
          <a:prstGeom prst="rect">
            <a:avLst/>
          </a:prstGeom>
        </p:spPr>
        <p:txBody>
          <a:bodyPr lIns="0" tIns="72000" rIns="0" bIns="7200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FontTx/>
              <a:buNone/>
              <a:defRPr lang="en-US" sz="1400" kern="800" cap="all" baseline="0" dirty="0">
                <a:solidFill>
                  <a:srgbClr val="008ECE"/>
                </a:solidFill>
                <a:latin typeface="Proxima Nova"/>
                <a:ea typeface="ヒラギノ角ゴ Pro W3" charset="0"/>
                <a:cs typeface="Proxima Nova Bold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050" b="1" cap="none" dirty="0">
                <a:solidFill>
                  <a:schemeClr val="accent3">
                    <a:lumMod val="50000"/>
                  </a:schemeClr>
                </a:solidFill>
                <a:latin typeface="Proxima Nova Lt" panose="02000506030000020004" pitchFamily="50" charset="0"/>
              </a:rPr>
              <a:t>20,8</a:t>
            </a:r>
            <a:endParaRPr lang="en-GB" sz="1050" b="1" cap="none" dirty="0">
              <a:solidFill>
                <a:schemeClr val="accent3">
                  <a:lumMod val="50000"/>
                </a:schemeClr>
              </a:solidFill>
              <a:latin typeface="Proxima Nova Lt" panose="02000506030000020004" pitchFamily="50" charset="0"/>
            </a:endParaRPr>
          </a:p>
        </p:txBody>
      </p:sp>
      <p:sp>
        <p:nvSpPr>
          <p:cNvPr id="21" name="Zástupný objekt pre text 1">
            <a:extLst>
              <a:ext uri="{FF2B5EF4-FFF2-40B4-BE49-F238E27FC236}">
                <a16:creationId xmlns:a16="http://schemas.microsoft.com/office/drawing/2014/main" id="{86382C5C-BCCE-4962-88F7-12D2C59E93A7}"/>
              </a:ext>
            </a:extLst>
          </p:cNvPr>
          <p:cNvSpPr txBox="1">
            <a:spLocks/>
          </p:cNvSpPr>
          <p:nvPr/>
        </p:nvSpPr>
        <p:spPr>
          <a:xfrm>
            <a:off x="3269812" y="3024614"/>
            <a:ext cx="378449" cy="295412"/>
          </a:xfrm>
          <a:prstGeom prst="rect">
            <a:avLst/>
          </a:prstGeom>
        </p:spPr>
        <p:txBody>
          <a:bodyPr lIns="0" tIns="72000" rIns="0" bIns="7200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FontTx/>
              <a:buNone/>
              <a:defRPr lang="en-US" sz="1400" kern="800" cap="all" baseline="0" dirty="0">
                <a:solidFill>
                  <a:srgbClr val="008ECE"/>
                </a:solidFill>
                <a:latin typeface="Proxima Nova"/>
                <a:ea typeface="ヒラギノ角ゴ Pro W3" charset="0"/>
                <a:cs typeface="Proxima Nova Bold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050" b="1" cap="none" dirty="0">
                <a:solidFill>
                  <a:schemeClr val="accent3">
                    <a:lumMod val="50000"/>
                  </a:schemeClr>
                </a:solidFill>
                <a:latin typeface="Proxima Nova Lt" panose="02000506030000020004" pitchFamily="50" charset="0"/>
              </a:rPr>
              <a:t>10,3</a:t>
            </a:r>
            <a:endParaRPr lang="en-GB" sz="1050" b="1" cap="none" dirty="0">
              <a:solidFill>
                <a:schemeClr val="accent3">
                  <a:lumMod val="50000"/>
                </a:schemeClr>
              </a:solidFill>
              <a:latin typeface="Proxima Nova Lt" panose="02000506030000020004" pitchFamily="50" charset="0"/>
            </a:endParaRPr>
          </a:p>
        </p:txBody>
      </p:sp>
      <p:sp>
        <p:nvSpPr>
          <p:cNvPr id="22" name="Zástupný objekt pre text 1">
            <a:extLst>
              <a:ext uri="{FF2B5EF4-FFF2-40B4-BE49-F238E27FC236}">
                <a16:creationId xmlns:a16="http://schemas.microsoft.com/office/drawing/2014/main" id="{EE94C70C-62ED-4DF2-AD79-3DA435196422}"/>
              </a:ext>
            </a:extLst>
          </p:cNvPr>
          <p:cNvSpPr txBox="1">
            <a:spLocks/>
          </p:cNvSpPr>
          <p:nvPr/>
        </p:nvSpPr>
        <p:spPr>
          <a:xfrm>
            <a:off x="3041833" y="3249167"/>
            <a:ext cx="378449" cy="295412"/>
          </a:xfrm>
          <a:prstGeom prst="rect">
            <a:avLst/>
          </a:prstGeom>
        </p:spPr>
        <p:txBody>
          <a:bodyPr lIns="0" tIns="72000" rIns="0" bIns="7200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FontTx/>
              <a:buNone/>
              <a:defRPr lang="en-US" sz="1400" kern="800" cap="all" baseline="0" dirty="0">
                <a:solidFill>
                  <a:srgbClr val="008ECE"/>
                </a:solidFill>
                <a:latin typeface="Proxima Nova"/>
                <a:ea typeface="ヒラギノ角ゴ Pro W3" charset="0"/>
                <a:cs typeface="Proxima Nova Bold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050" b="1" cap="none" dirty="0">
                <a:solidFill>
                  <a:schemeClr val="accent3">
                    <a:lumMod val="50000"/>
                  </a:schemeClr>
                </a:solidFill>
                <a:latin typeface="Proxima Nova Lt" panose="02000506030000020004" pitchFamily="50" charset="0"/>
              </a:rPr>
              <a:t>8,6</a:t>
            </a:r>
            <a:endParaRPr lang="en-GB" sz="1050" b="1" cap="none" dirty="0">
              <a:solidFill>
                <a:schemeClr val="accent3">
                  <a:lumMod val="50000"/>
                </a:schemeClr>
              </a:solidFill>
              <a:latin typeface="Proxima Nova Lt" panose="02000506030000020004" pitchFamily="50" charset="0"/>
            </a:endParaRPr>
          </a:p>
        </p:txBody>
      </p:sp>
      <p:sp>
        <p:nvSpPr>
          <p:cNvPr id="23" name="Zástupný objekt pre text 1">
            <a:extLst>
              <a:ext uri="{FF2B5EF4-FFF2-40B4-BE49-F238E27FC236}">
                <a16:creationId xmlns:a16="http://schemas.microsoft.com/office/drawing/2014/main" id="{7B80C618-560A-4AE8-9FC0-4A620B081D15}"/>
              </a:ext>
            </a:extLst>
          </p:cNvPr>
          <p:cNvSpPr txBox="1">
            <a:spLocks/>
          </p:cNvSpPr>
          <p:nvPr/>
        </p:nvSpPr>
        <p:spPr>
          <a:xfrm>
            <a:off x="2712308" y="3469467"/>
            <a:ext cx="378449" cy="295412"/>
          </a:xfrm>
          <a:prstGeom prst="rect">
            <a:avLst/>
          </a:prstGeom>
        </p:spPr>
        <p:txBody>
          <a:bodyPr lIns="0" tIns="72000" rIns="0" bIns="7200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FontTx/>
              <a:buNone/>
              <a:defRPr lang="en-US" sz="1400" kern="800" cap="all" baseline="0" dirty="0">
                <a:solidFill>
                  <a:srgbClr val="008ECE"/>
                </a:solidFill>
                <a:latin typeface="Proxima Nova"/>
                <a:ea typeface="ヒラギノ角ゴ Pro W3" charset="0"/>
                <a:cs typeface="Proxima Nova Bold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050" b="1" cap="none" dirty="0">
                <a:solidFill>
                  <a:schemeClr val="accent3">
                    <a:lumMod val="50000"/>
                  </a:schemeClr>
                </a:solidFill>
                <a:latin typeface="Proxima Nova Lt" panose="02000506030000020004" pitchFamily="50" charset="0"/>
              </a:rPr>
              <a:t>5,5</a:t>
            </a:r>
            <a:endParaRPr lang="en-GB" sz="1050" b="1" cap="none" dirty="0">
              <a:solidFill>
                <a:schemeClr val="accent3">
                  <a:lumMod val="50000"/>
                </a:schemeClr>
              </a:solidFill>
              <a:latin typeface="Proxima Nova Lt" panose="02000506030000020004" pitchFamily="50" charset="0"/>
            </a:endParaRPr>
          </a:p>
        </p:txBody>
      </p:sp>
      <p:sp>
        <p:nvSpPr>
          <p:cNvPr id="24" name="Zástupný objekt pre text 1">
            <a:extLst>
              <a:ext uri="{FF2B5EF4-FFF2-40B4-BE49-F238E27FC236}">
                <a16:creationId xmlns:a16="http://schemas.microsoft.com/office/drawing/2014/main" id="{D9BD4482-C67F-4520-9B9B-DC5550866125}"/>
              </a:ext>
            </a:extLst>
          </p:cNvPr>
          <p:cNvSpPr txBox="1">
            <a:spLocks/>
          </p:cNvSpPr>
          <p:nvPr/>
        </p:nvSpPr>
        <p:spPr>
          <a:xfrm>
            <a:off x="2523801" y="3704663"/>
            <a:ext cx="378449" cy="295412"/>
          </a:xfrm>
          <a:prstGeom prst="rect">
            <a:avLst/>
          </a:prstGeom>
        </p:spPr>
        <p:txBody>
          <a:bodyPr lIns="0" tIns="72000" rIns="0" bIns="7200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FontTx/>
              <a:buNone/>
              <a:defRPr lang="en-US" sz="1400" kern="800" cap="all" baseline="0" dirty="0">
                <a:solidFill>
                  <a:srgbClr val="008ECE"/>
                </a:solidFill>
                <a:latin typeface="Proxima Nova"/>
                <a:ea typeface="ヒラギノ角ゴ Pro W3" charset="0"/>
                <a:cs typeface="Proxima Nova Bold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050" b="1" cap="none" dirty="0">
                <a:solidFill>
                  <a:schemeClr val="accent3">
                    <a:lumMod val="50000"/>
                  </a:schemeClr>
                </a:solidFill>
                <a:latin typeface="Proxima Nova Lt" panose="02000506030000020004" pitchFamily="50" charset="0"/>
              </a:rPr>
              <a:t>3,8</a:t>
            </a:r>
            <a:endParaRPr lang="en-GB" sz="1050" b="1" cap="none" dirty="0">
              <a:solidFill>
                <a:schemeClr val="accent3">
                  <a:lumMod val="50000"/>
                </a:schemeClr>
              </a:solidFill>
              <a:latin typeface="Proxima Nova Lt" panose="02000506030000020004" pitchFamily="50" charset="0"/>
            </a:endParaRPr>
          </a:p>
        </p:txBody>
      </p:sp>
      <p:sp>
        <p:nvSpPr>
          <p:cNvPr id="25" name="Zástupný objekt pre text 1">
            <a:extLst>
              <a:ext uri="{FF2B5EF4-FFF2-40B4-BE49-F238E27FC236}">
                <a16:creationId xmlns:a16="http://schemas.microsoft.com/office/drawing/2014/main" id="{283B37C1-3BA0-454B-866E-D9CFBA6F3E2A}"/>
              </a:ext>
            </a:extLst>
          </p:cNvPr>
          <p:cNvSpPr txBox="1">
            <a:spLocks/>
          </p:cNvSpPr>
          <p:nvPr/>
        </p:nvSpPr>
        <p:spPr>
          <a:xfrm>
            <a:off x="2493003" y="3925797"/>
            <a:ext cx="378449" cy="295412"/>
          </a:xfrm>
          <a:prstGeom prst="rect">
            <a:avLst/>
          </a:prstGeom>
        </p:spPr>
        <p:txBody>
          <a:bodyPr lIns="0" tIns="72000" rIns="0" bIns="7200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FontTx/>
              <a:buNone/>
              <a:defRPr lang="en-US" sz="1400" kern="800" cap="all" baseline="0" dirty="0">
                <a:solidFill>
                  <a:srgbClr val="008ECE"/>
                </a:solidFill>
                <a:latin typeface="Proxima Nova"/>
                <a:ea typeface="ヒラギノ角ゴ Pro W3" charset="0"/>
                <a:cs typeface="Proxima Nova Bold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050" b="1" cap="none" dirty="0">
                <a:solidFill>
                  <a:schemeClr val="accent3">
                    <a:lumMod val="50000"/>
                  </a:schemeClr>
                </a:solidFill>
                <a:latin typeface="Proxima Nova Lt" panose="02000506030000020004" pitchFamily="50" charset="0"/>
              </a:rPr>
              <a:t>3,6</a:t>
            </a:r>
            <a:endParaRPr lang="en-GB" sz="1050" b="1" cap="none" dirty="0">
              <a:solidFill>
                <a:schemeClr val="accent3">
                  <a:lumMod val="50000"/>
                </a:schemeClr>
              </a:solidFill>
              <a:latin typeface="Proxima Nova Lt" panose="02000506030000020004" pitchFamily="50" charset="0"/>
            </a:endParaRPr>
          </a:p>
        </p:txBody>
      </p:sp>
      <p:sp>
        <p:nvSpPr>
          <p:cNvPr id="26" name="Zástupný objekt pre text 1">
            <a:extLst>
              <a:ext uri="{FF2B5EF4-FFF2-40B4-BE49-F238E27FC236}">
                <a16:creationId xmlns:a16="http://schemas.microsoft.com/office/drawing/2014/main" id="{CD1997E6-7B0E-47E0-A3D6-14AE2EB93729}"/>
              </a:ext>
            </a:extLst>
          </p:cNvPr>
          <p:cNvSpPr txBox="1">
            <a:spLocks/>
          </p:cNvSpPr>
          <p:nvPr/>
        </p:nvSpPr>
        <p:spPr>
          <a:xfrm>
            <a:off x="2355733" y="4154868"/>
            <a:ext cx="378449" cy="295412"/>
          </a:xfrm>
          <a:prstGeom prst="rect">
            <a:avLst/>
          </a:prstGeom>
        </p:spPr>
        <p:txBody>
          <a:bodyPr lIns="0" tIns="72000" rIns="0" bIns="7200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FontTx/>
              <a:buNone/>
              <a:defRPr lang="en-US" sz="1400" kern="800" cap="all" baseline="0" dirty="0">
                <a:solidFill>
                  <a:srgbClr val="008ECE"/>
                </a:solidFill>
                <a:latin typeface="Proxima Nova"/>
                <a:ea typeface="ヒラギノ角ゴ Pro W3" charset="0"/>
                <a:cs typeface="Proxima Nova Bold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050" b="1" cap="none" dirty="0">
                <a:solidFill>
                  <a:schemeClr val="accent3">
                    <a:lumMod val="50000"/>
                  </a:schemeClr>
                </a:solidFill>
                <a:latin typeface="Proxima Nova Lt" panose="02000506030000020004" pitchFamily="50" charset="0"/>
              </a:rPr>
              <a:t>2,5</a:t>
            </a:r>
            <a:endParaRPr lang="en-GB" sz="1050" b="1" cap="none" dirty="0">
              <a:solidFill>
                <a:schemeClr val="accent3">
                  <a:lumMod val="50000"/>
                </a:schemeClr>
              </a:solidFill>
              <a:latin typeface="Proxima Nova Lt" panose="02000506030000020004" pitchFamily="50" charset="0"/>
            </a:endParaRPr>
          </a:p>
        </p:txBody>
      </p:sp>
      <p:sp>
        <p:nvSpPr>
          <p:cNvPr id="27" name="Zástupný objekt pre text 1">
            <a:extLst>
              <a:ext uri="{FF2B5EF4-FFF2-40B4-BE49-F238E27FC236}">
                <a16:creationId xmlns:a16="http://schemas.microsoft.com/office/drawing/2014/main" id="{A25DC5C3-D7A7-41E8-B3A3-77DFECEEA8F3}"/>
              </a:ext>
            </a:extLst>
          </p:cNvPr>
          <p:cNvSpPr txBox="1">
            <a:spLocks/>
          </p:cNvSpPr>
          <p:nvPr/>
        </p:nvSpPr>
        <p:spPr>
          <a:xfrm>
            <a:off x="4042491" y="4553824"/>
            <a:ext cx="2260338" cy="395427"/>
          </a:xfrm>
          <a:prstGeom prst="rect">
            <a:avLst/>
          </a:prstGeom>
        </p:spPr>
        <p:txBody>
          <a:bodyPr lIns="0" tIns="72000" rIns="0" bIns="7200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FontTx/>
              <a:buNone/>
              <a:defRPr lang="en-US" sz="1400" kern="800" cap="all" baseline="0" dirty="0">
                <a:solidFill>
                  <a:srgbClr val="008ECE"/>
                </a:solidFill>
                <a:latin typeface="Proxima Nova"/>
                <a:ea typeface="ヒラギノ角ゴ Pro W3" charset="0"/>
                <a:cs typeface="Proxima Nova Bold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/>
            <a:r>
              <a:rPr lang="sk-SK" sz="9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 Lt" panose="02000506030000020004" pitchFamily="50" charset="0"/>
              </a:rPr>
              <a:t>Veľkosť vzorky: </a:t>
            </a:r>
            <a:br>
              <a:rPr lang="sk-SK" sz="9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 Lt" panose="02000506030000020004" pitchFamily="50" charset="0"/>
              </a:rPr>
            </a:br>
            <a:r>
              <a:rPr lang="sk-SK" sz="9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 Lt" panose="02000506030000020004" pitchFamily="50" charset="0"/>
              </a:rPr>
              <a:t> 3.vlna: n = 400 respondentov</a:t>
            </a:r>
            <a:endParaRPr lang="en-GB" sz="900" cap="none" dirty="0">
              <a:solidFill>
                <a:schemeClr val="tx1">
                  <a:lumMod val="85000"/>
                  <a:lumOff val="15000"/>
                </a:schemeClr>
              </a:solidFill>
              <a:latin typeface="Proxima Nova Lt" panose="02000506030000020004" pitchFamily="50" charset="0"/>
            </a:endParaRPr>
          </a:p>
        </p:txBody>
      </p:sp>
      <p:sp>
        <p:nvSpPr>
          <p:cNvPr id="28" name="Zástupný objekt pre text 3">
            <a:extLst>
              <a:ext uri="{FF2B5EF4-FFF2-40B4-BE49-F238E27FC236}">
                <a16:creationId xmlns:a16="http://schemas.microsoft.com/office/drawing/2014/main" id="{54088B39-DB8C-43D8-9DE4-E3198442F2ED}"/>
              </a:ext>
            </a:extLst>
          </p:cNvPr>
          <p:cNvSpPr txBox="1">
            <a:spLocks/>
          </p:cNvSpPr>
          <p:nvPr/>
        </p:nvSpPr>
        <p:spPr>
          <a:xfrm>
            <a:off x="1038225" y="467629"/>
            <a:ext cx="6641218" cy="549404"/>
          </a:xfrm>
          <a:prstGeom prst="rect">
            <a:avLst/>
          </a:prstGeom>
        </p:spPr>
        <p:txBody>
          <a:bodyPr lIns="0" tIns="72000" rIns="0" bIns="72000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1400" b="1" i="0" kern="800" cap="all" spc="100" baseline="0" dirty="0">
                <a:solidFill>
                  <a:srgbClr val="7CC132"/>
                </a:solidFill>
                <a:latin typeface="Proxima Nova"/>
                <a:ea typeface="ヒラギノ角ゴ Pro W3" charset="0"/>
                <a:cs typeface="Proxima Nova Bold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300" dirty="0"/>
              <a:t>FREKVENCIA POČÚVANOSTI </a:t>
            </a:r>
            <a:r>
              <a:rPr lang="sk-SK" sz="1300" dirty="0" err="1"/>
              <a:t>RÁDIí</a:t>
            </a:r>
            <a:r>
              <a:rPr lang="sk-SK" sz="1300" dirty="0"/>
              <a:t> V MESTE BRATISLAVA</a:t>
            </a:r>
          </a:p>
          <a:p>
            <a:r>
              <a:rPr lang="sk-SK" sz="1200" b="0" spc="240" dirty="0"/>
              <a:t>3. vlna</a:t>
            </a:r>
            <a:endParaRPr lang="en-GB" sz="1200" b="0" spc="240" dirty="0"/>
          </a:p>
        </p:txBody>
      </p:sp>
    </p:spTree>
    <p:extLst>
      <p:ext uri="{BB962C8B-B14F-4D97-AF65-F5344CB8AC3E}">
        <p14:creationId xmlns:p14="http://schemas.microsoft.com/office/powerpoint/2010/main" val="1178241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C1707C79-F0CE-4FB3-9681-56E3E12A58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8225" y="467629"/>
            <a:ext cx="6641218" cy="549404"/>
          </a:xfrm>
        </p:spPr>
        <p:txBody>
          <a:bodyPr/>
          <a:lstStyle/>
          <a:p>
            <a:r>
              <a:rPr lang="sk-SK" sz="1300" dirty="0"/>
              <a:t>FREKVENCIA POČÚVANOSTI RÁDIA             V MESTE BRATISLAVA</a:t>
            </a:r>
          </a:p>
          <a:p>
            <a:r>
              <a:rPr lang="sk-SK" sz="1200" b="0" spc="240" dirty="0"/>
              <a:t>1. Až 3. vlna - porovnanie</a:t>
            </a:r>
            <a:endParaRPr lang="en-GB" sz="1200" b="0" spc="240" dirty="0"/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C2657C70-00A2-4328-B92A-68AA25C5C8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7315534"/>
              </p:ext>
            </p:extLst>
          </p:nvPr>
        </p:nvGraphicFramePr>
        <p:xfrm>
          <a:off x="0" y="1928271"/>
          <a:ext cx="7364702" cy="1938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Obrázok 5">
            <a:extLst>
              <a:ext uri="{FF2B5EF4-FFF2-40B4-BE49-F238E27FC236}">
                <a16:creationId xmlns:a16="http://schemas.microsoft.com/office/drawing/2014/main" id="{1EAE8F58-090D-4047-9605-0433FC880B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333" b="24364"/>
          <a:stretch/>
        </p:blipFill>
        <p:spPr>
          <a:xfrm>
            <a:off x="4358834" y="424208"/>
            <a:ext cx="763913" cy="414828"/>
          </a:xfrm>
          <a:prstGeom prst="rect">
            <a:avLst/>
          </a:prstGeom>
        </p:spPr>
      </p:pic>
      <p:sp>
        <p:nvSpPr>
          <p:cNvPr id="15" name="Zástupný objekt pre text 1">
            <a:extLst>
              <a:ext uri="{FF2B5EF4-FFF2-40B4-BE49-F238E27FC236}">
                <a16:creationId xmlns:a16="http://schemas.microsoft.com/office/drawing/2014/main" id="{74CAA09E-D9C2-465F-9ED4-61BF35275A06}"/>
              </a:ext>
            </a:extLst>
          </p:cNvPr>
          <p:cNvSpPr txBox="1">
            <a:spLocks/>
          </p:cNvSpPr>
          <p:nvPr/>
        </p:nvSpPr>
        <p:spPr>
          <a:xfrm>
            <a:off x="6430557" y="3968214"/>
            <a:ext cx="303420" cy="348672"/>
          </a:xfrm>
          <a:prstGeom prst="rect">
            <a:avLst/>
          </a:prstGeom>
        </p:spPr>
        <p:txBody>
          <a:bodyPr lIns="0" tIns="72000" rIns="0" bIns="7200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FontTx/>
              <a:buNone/>
              <a:defRPr lang="en-US" sz="1400" kern="800" cap="all" baseline="0" dirty="0">
                <a:solidFill>
                  <a:srgbClr val="008ECE"/>
                </a:solidFill>
                <a:latin typeface="Proxima Nova"/>
                <a:ea typeface="ヒラギノ角ゴ Pro W3" charset="0"/>
                <a:cs typeface="Proxima Nova Bold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105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 Lt" panose="02000506030000020004" pitchFamily="50" charset="0"/>
              </a:rPr>
              <a:t>v %</a:t>
            </a:r>
            <a:endParaRPr lang="en-GB" sz="1050" cap="none" dirty="0">
              <a:solidFill>
                <a:schemeClr val="tx1">
                  <a:lumMod val="85000"/>
                  <a:lumOff val="15000"/>
                </a:schemeClr>
              </a:solidFill>
              <a:latin typeface="Proxima Nova Lt" panose="02000506030000020004" pitchFamily="50" charset="0"/>
            </a:endParaRPr>
          </a:p>
        </p:txBody>
      </p:sp>
      <p:sp>
        <p:nvSpPr>
          <p:cNvPr id="16" name="Zástupný objekt pre text 1">
            <a:extLst>
              <a:ext uri="{FF2B5EF4-FFF2-40B4-BE49-F238E27FC236}">
                <a16:creationId xmlns:a16="http://schemas.microsoft.com/office/drawing/2014/main" id="{E6227CC1-800C-446C-A9B7-BA8383AF77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8225" y="1331156"/>
            <a:ext cx="6277014" cy="415498"/>
          </a:xfrm>
        </p:spPr>
        <p:txBody>
          <a:bodyPr/>
          <a:lstStyle/>
          <a:p>
            <a:r>
              <a:rPr lang="sk-SK" sz="1300" b="1" cap="none" dirty="0">
                <a:solidFill>
                  <a:srgbClr val="ED1B24"/>
                </a:solidFill>
                <a:latin typeface="Proxima Nova Lt" panose="02000506030000020004" pitchFamily="50" charset="0"/>
              </a:rPr>
              <a:t>RÁDIO VIVA </a:t>
            </a:r>
            <a:r>
              <a:rPr lang="sk-SK" sz="1300" b="1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 Lt" panose="02000506030000020004" pitchFamily="50" charset="0"/>
              </a:rPr>
              <a:t>počúva</a:t>
            </a:r>
            <a:r>
              <a:rPr lang="sk-SK" sz="13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 Lt" panose="02000506030000020004" pitchFamily="50" charset="0"/>
              </a:rPr>
              <a:t> na týždennej báze už </a:t>
            </a:r>
            <a:r>
              <a:rPr lang="sk-SK" sz="1300" b="1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 Lt" panose="02000506030000020004" pitchFamily="50" charset="0"/>
              </a:rPr>
              <a:t>35% Bratislavčanov</a:t>
            </a:r>
            <a:r>
              <a:rPr lang="sk-SK" sz="13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 Lt" panose="02000506030000020004" pitchFamily="50" charset="0"/>
              </a:rPr>
              <a:t>. </a:t>
            </a:r>
            <a:endParaRPr lang="en-GB" sz="1300" cap="none" dirty="0">
              <a:solidFill>
                <a:schemeClr val="tx1">
                  <a:lumMod val="85000"/>
                  <a:lumOff val="15000"/>
                </a:schemeClr>
              </a:solidFill>
              <a:latin typeface="Proxima Nova Lt" panose="02000506030000020004" pitchFamily="50" charset="0"/>
            </a:endParaRPr>
          </a:p>
        </p:txBody>
      </p:sp>
      <p:sp>
        <p:nvSpPr>
          <p:cNvPr id="17" name="Zástupný objekt pre text 1">
            <a:extLst>
              <a:ext uri="{FF2B5EF4-FFF2-40B4-BE49-F238E27FC236}">
                <a16:creationId xmlns:a16="http://schemas.microsoft.com/office/drawing/2014/main" id="{7B1BFA59-C9E3-47BB-85F6-97C1FB5A3442}"/>
              </a:ext>
            </a:extLst>
          </p:cNvPr>
          <p:cNvSpPr txBox="1">
            <a:spLocks/>
          </p:cNvSpPr>
          <p:nvPr/>
        </p:nvSpPr>
        <p:spPr>
          <a:xfrm>
            <a:off x="7137337" y="2106268"/>
            <a:ext cx="504494" cy="225074"/>
          </a:xfrm>
          <a:prstGeom prst="rect">
            <a:avLst/>
          </a:prstGeom>
        </p:spPr>
        <p:txBody>
          <a:bodyPr lIns="0" tIns="72000" rIns="0" bIns="7200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FontTx/>
              <a:buNone/>
              <a:defRPr lang="en-US" sz="1400" kern="800" cap="all" baseline="0" dirty="0">
                <a:solidFill>
                  <a:srgbClr val="7CC132"/>
                </a:solidFill>
                <a:latin typeface="Proxima Nova"/>
                <a:ea typeface="ヒラギノ角ゴ Pro W3" charset="0"/>
                <a:cs typeface="Proxima Nova Bold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b="1" cap="none" dirty="0">
                <a:solidFill>
                  <a:schemeClr val="accent3"/>
                </a:solidFill>
                <a:latin typeface="Proxima Nova Lt" panose="02000506030000020004" pitchFamily="50" charset="0"/>
              </a:rPr>
              <a:t>35% </a:t>
            </a:r>
            <a:endParaRPr lang="en-GB" b="1" cap="none" dirty="0">
              <a:solidFill>
                <a:schemeClr val="accent3"/>
              </a:solidFill>
              <a:latin typeface="Proxima Nova Lt" panose="02000506030000020004" pitchFamily="50" charset="0"/>
            </a:endParaRPr>
          </a:p>
        </p:txBody>
      </p:sp>
      <p:cxnSp>
        <p:nvCxnSpPr>
          <p:cNvPr id="9" name="Rovná spojovacia šípka 8">
            <a:extLst>
              <a:ext uri="{FF2B5EF4-FFF2-40B4-BE49-F238E27FC236}">
                <a16:creationId xmlns:a16="http://schemas.microsoft.com/office/drawing/2014/main" id="{47E07FBD-4E74-42C3-A099-4CC5D4EBDC26}"/>
              </a:ext>
            </a:extLst>
          </p:cNvPr>
          <p:cNvCxnSpPr>
            <a:cxnSpLocks/>
          </p:cNvCxnSpPr>
          <p:nvPr/>
        </p:nvCxnSpPr>
        <p:spPr>
          <a:xfrm flipV="1">
            <a:off x="6374516" y="2106268"/>
            <a:ext cx="621582" cy="1402691"/>
          </a:xfrm>
          <a:prstGeom prst="straightConnector1">
            <a:avLst/>
          </a:prstGeom>
          <a:ln w="317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2" name="Zástupný objekt pre text 1">
            <a:extLst>
              <a:ext uri="{FF2B5EF4-FFF2-40B4-BE49-F238E27FC236}">
                <a16:creationId xmlns:a16="http://schemas.microsoft.com/office/drawing/2014/main" id="{FEB56976-B1BC-404D-B41F-40F0CD6F298D}"/>
              </a:ext>
            </a:extLst>
          </p:cNvPr>
          <p:cNvSpPr txBox="1">
            <a:spLocks/>
          </p:cNvSpPr>
          <p:nvPr/>
        </p:nvSpPr>
        <p:spPr>
          <a:xfrm>
            <a:off x="6889117" y="2664591"/>
            <a:ext cx="504494" cy="239967"/>
          </a:xfrm>
          <a:prstGeom prst="rect">
            <a:avLst/>
          </a:prstGeom>
        </p:spPr>
        <p:txBody>
          <a:bodyPr lIns="0" tIns="72000" rIns="0" bIns="7200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FontTx/>
              <a:buNone/>
              <a:defRPr lang="en-US" sz="1400" kern="800" cap="all" baseline="0" dirty="0">
                <a:solidFill>
                  <a:srgbClr val="7CC132"/>
                </a:solidFill>
                <a:latin typeface="Proxima Nova"/>
                <a:ea typeface="ヒラギノ角ゴ Pro W3" charset="0"/>
                <a:cs typeface="Proxima Nova Bold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b="1" cap="none" dirty="0">
                <a:solidFill>
                  <a:schemeClr val="accent3"/>
                </a:solidFill>
                <a:latin typeface="Proxima Nova Lt" panose="02000506030000020004" pitchFamily="50" charset="0"/>
              </a:rPr>
              <a:t>34% </a:t>
            </a:r>
            <a:endParaRPr lang="en-GB" b="1" cap="none" dirty="0">
              <a:solidFill>
                <a:schemeClr val="accent3"/>
              </a:solidFill>
              <a:latin typeface="Proxima Nova Lt" panose="02000506030000020004" pitchFamily="50" charset="0"/>
            </a:endParaRPr>
          </a:p>
        </p:txBody>
      </p:sp>
      <p:sp>
        <p:nvSpPr>
          <p:cNvPr id="23" name="Zástupný objekt pre text 1">
            <a:extLst>
              <a:ext uri="{FF2B5EF4-FFF2-40B4-BE49-F238E27FC236}">
                <a16:creationId xmlns:a16="http://schemas.microsoft.com/office/drawing/2014/main" id="{F0A9D0A8-D836-4DE3-873D-0344C1FD040E}"/>
              </a:ext>
            </a:extLst>
          </p:cNvPr>
          <p:cNvSpPr txBox="1">
            <a:spLocks/>
          </p:cNvSpPr>
          <p:nvPr/>
        </p:nvSpPr>
        <p:spPr>
          <a:xfrm>
            <a:off x="6560102" y="3180504"/>
            <a:ext cx="504494" cy="225074"/>
          </a:xfrm>
          <a:prstGeom prst="rect">
            <a:avLst/>
          </a:prstGeom>
        </p:spPr>
        <p:txBody>
          <a:bodyPr lIns="0" tIns="72000" rIns="0" bIns="7200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FontTx/>
              <a:buNone/>
              <a:defRPr lang="en-US" sz="1400" kern="800" cap="all" baseline="0" dirty="0">
                <a:solidFill>
                  <a:srgbClr val="7CC132"/>
                </a:solidFill>
                <a:latin typeface="Proxima Nova"/>
                <a:ea typeface="ヒラギノ角ゴ Pro W3" charset="0"/>
                <a:cs typeface="Proxima Nova Bold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b="1" cap="none" dirty="0">
                <a:solidFill>
                  <a:schemeClr val="accent3"/>
                </a:solidFill>
                <a:latin typeface="Proxima Nova Lt" panose="02000506030000020004" pitchFamily="50" charset="0"/>
              </a:rPr>
              <a:t>31% </a:t>
            </a:r>
            <a:endParaRPr lang="en-GB" b="1" cap="none" dirty="0">
              <a:solidFill>
                <a:schemeClr val="accent3"/>
              </a:solidFill>
              <a:latin typeface="Proxima Nova Lt" panose="02000506030000020004" pitchFamily="50" charset="0"/>
            </a:endParaRPr>
          </a:p>
        </p:txBody>
      </p:sp>
      <p:sp>
        <p:nvSpPr>
          <p:cNvPr id="18" name="Zástupný objekt pre text 1">
            <a:extLst>
              <a:ext uri="{FF2B5EF4-FFF2-40B4-BE49-F238E27FC236}">
                <a16:creationId xmlns:a16="http://schemas.microsoft.com/office/drawing/2014/main" id="{4133ADB1-F556-4557-92E5-A55BDFE84BA0}"/>
              </a:ext>
            </a:extLst>
          </p:cNvPr>
          <p:cNvSpPr txBox="1">
            <a:spLocks/>
          </p:cNvSpPr>
          <p:nvPr/>
        </p:nvSpPr>
        <p:spPr>
          <a:xfrm>
            <a:off x="4060154" y="4385579"/>
            <a:ext cx="2421576" cy="689342"/>
          </a:xfrm>
          <a:prstGeom prst="rect">
            <a:avLst/>
          </a:prstGeom>
        </p:spPr>
        <p:txBody>
          <a:bodyPr lIns="0" tIns="72000" rIns="0" bIns="7200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FontTx/>
              <a:buNone/>
              <a:defRPr lang="en-US" sz="1400" kern="800" cap="all" baseline="0" dirty="0">
                <a:solidFill>
                  <a:srgbClr val="008ECE"/>
                </a:solidFill>
                <a:latin typeface="Proxima Nova"/>
                <a:ea typeface="ヒラギノ角ゴ Pro W3" charset="0"/>
                <a:cs typeface="Proxima Nova Bold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/>
            <a:r>
              <a:rPr lang="sk-SK" sz="9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 Lt" panose="02000506030000020004" pitchFamily="50" charset="0"/>
              </a:rPr>
              <a:t>Veľkosť vzorky: </a:t>
            </a:r>
            <a:br>
              <a:rPr lang="sk-SK" sz="9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 Lt" panose="02000506030000020004" pitchFamily="50" charset="0"/>
              </a:rPr>
            </a:br>
            <a:r>
              <a:rPr lang="sk-SK" sz="9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 Lt" panose="02000506030000020004" pitchFamily="50" charset="0"/>
              </a:rPr>
              <a:t> 1.vlna: n = 410 respondentov</a:t>
            </a:r>
            <a:br>
              <a:rPr lang="sk-SK" sz="9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 Lt" panose="02000506030000020004" pitchFamily="50" charset="0"/>
              </a:rPr>
            </a:br>
            <a:r>
              <a:rPr lang="sk-SK" sz="9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 Lt" panose="02000506030000020004" pitchFamily="50" charset="0"/>
              </a:rPr>
              <a:t> 2.vlna: n = 400 respondentov</a:t>
            </a:r>
            <a:br>
              <a:rPr lang="sk-SK" sz="9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 Lt" panose="02000506030000020004" pitchFamily="50" charset="0"/>
              </a:rPr>
            </a:br>
            <a:r>
              <a:rPr lang="sk-SK" sz="9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 Lt" panose="02000506030000020004" pitchFamily="50" charset="0"/>
              </a:rPr>
              <a:t> 3.vlna: n = 400 respondentov</a:t>
            </a:r>
            <a:endParaRPr lang="en-GB" sz="900" cap="none" dirty="0">
              <a:solidFill>
                <a:schemeClr val="tx1">
                  <a:lumMod val="85000"/>
                  <a:lumOff val="15000"/>
                </a:schemeClr>
              </a:solidFill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120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73E85-9A69-4CE9-BDC3-FCA506351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0" dirty="0"/>
              <a:t>Branko </a:t>
            </a:r>
            <a:r>
              <a:rPr lang="sk-SK" b="0" dirty="0" err="1"/>
              <a:t>Šefránek</a:t>
            </a:r>
            <a:r>
              <a:rPr lang="sk-SK" b="0" dirty="0"/>
              <a:t>, branko.sefranek@crystalresearch.eu, +421 903 233 207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587105669"/>
      </p:ext>
    </p:extLst>
  </p:cSld>
  <p:clrMapOvr>
    <a:masterClrMapping/>
  </p:clrMapOvr>
</p:sld>
</file>

<file path=ppt/theme/theme1.xml><?xml version="1.0" encoding="utf-8"?>
<a:theme xmlns:a="http://schemas.openxmlformats.org/drawingml/2006/main" name="CR_PREZENTACIA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rátky obsah a základné sli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lhý obsa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00B5F27FCFB904EBC97049E71CBD8AA" ma:contentTypeVersion="10" ma:contentTypeDescription="Umožňuje vytvoriť nový dokument." ma:contentTypeScope="" ma:versionID="f6ec7eabc4a3e77f260259470269cba6">
  <xsd:schema xmlns:xsd="http://www.w3.org/2001/XMLSchema" xmlns:xs="http://www.w3.org/2001/XMLSchema" xmlns:p="http://schemas.microsoft.com/office/2006/metadata/properties" xmlns:ns2="f36813f4-92d8-4b92-82e5-95cb78e62457" xmlns:ns3="8e47142a-3dd8-4d58-9814-cf4631bf1328" targetNamespace="http://schemas.microsoft.com/office/2006/metadata/properties" ma:root="true" ma:fieldsID="a880fdf03e2b56914528b11718b47bde" ns2:_="" ns3:_="">
    <xsd:import namespace="f36813f4-92d8-4b92-82e5-95cb78e62457"/>
    <xsd:import namespace="8e47142a-3dd8-4d58-9814-cf4631bf13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6813f4-92d8-4b92-82e5-95cb78e62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7142a-3dd8-4d58-9814-cf4631bf132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512390-66D1-409F-8600-CBBB52A262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6813f4-92d8-4b92-82e5-95cb78e62457"/>
    <ds:schemaRef ds:uri="8e47142a-3dd8-4d58-9814-cf4631bf13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51C3ED-56B6-4954-96E7-37140FCEBA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BD3509-1A76-4F9C-8B59-957A30AC3463}">
  <ds:schemaRefs>
    <ds:schemaRef ds:uri="http://schemas.microsoft.com/office/2006/documentManagement/types"/>
    <ds:schemaRef ds:uri="f36813f4-92d8-4b92-82e5-95cb78e62457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8e47142a-3dd8-4d58-9814-cf4631bf132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CR_PREZENTACIA_TEMPLATE_PROXIMA_fin</Template>
  <TotalTime>2803</TotalTime>
  <Words>171</Words>
  <Application>Microsoft Office PowerPoint</Application>
  <PresentationFormat>Prezentácia na obrazovke (16:9)</PresentationFormat>
  <Paragraphs>57</Paragraphs>
  <Slides>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3</vt:i4>
      </vt:variant>
      <vt:variant>
        <vt:lpstr>Nadpisy snímok</vt:lpstr>
      </vt:variant>
      <vt:variant>
        <vt:i4>5</vt:i4>
      </vt:variant>
    </vt:vector>
  </HeadingPairs>
  <TitlesOfParts>
    <vt:vector size="16" baseType="lpstr">
      <vt:lpstr>Arial</vt:lpstr>
      <vt:lpstr>Calibri</vt:lpstr>
      <vt:lpstr>Proxima Nova</vt:lpstr>
      <vt:lpstr>Proxima Nova </vt:lpstr>
      <vt:lpstr>Proxima Nova Bold</vt:lpstr>
      <vt:lpstr>Proxima Nova Cn Rg</vt:lpstr>
      <vt:lpstr>Proxima Nova Lt</vt:lpstr>
      <vt:lpstr>Proxima Nova Regular</vt:lpstr>
      <vt:lpstr>CR_PREZENTACIA_TEMPLATE</vt:lpstr>
      <vt:lpstr>Krátky obsah a základné slidy</vt:lpstr>
      <vt:lpstr>Dlhý obsah</vt:lpstr>
      <vt:lpstr>ZNALOSŤ a počúvanosť rádií 1. až 3.vlna   </vt:lpstr>
      <vt:lpstr>Prezentácia programu PowerPoint</vt:lpstr>
      <vt:lpstr>Prezentácia programu PowerPoint</vt:lpstr>
      <vt:lpstr>Prezentácia programu PowerPoint</vt:lpstr>
      <vt:lpstr>Branko Šefránek, branko.sefranek@crystalresearch.eu, +421 903 233 207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ZNALOSŤ a počúvanosť rádií</dc:title>
  <dc:creator>Branko Sefranek</dc:creator>
  <cp:lastModifiedBy>Ivan</cp:lastModifiedBy>
  <cp:revision>59</cp:revision>
  <cp:lastPrinted>2019-06-24T12:08:41Z</cp:lastPrinted>
  <dcterms:created xsi:type="dcterms:W3CDTF">2019-03-12T11:39:13Z</dcterms:created>
  <dcterms:modified xsi:type="dcterms:W3CDTF">2019-10-30T10:37:16Z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0x010100A00B5F27FCFB904EBC97049E71CBD8AA</vt:lpwstr>
  </property>
</Properties>
</file>